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sldIdLst>
    <p:sldId id="256" r:id="rId5"/>
    <p:sldId id="257" r:id="rId6"/>
    <p:sldId id="291" r:id="rId7"/>
    <p:sldId id="258" r:id="rId8"/>
    <p:sldId id="281" r:id="rId9"/>
    <p:sldId id="259" r:id="rId10"/>
    <p:sldId id="282" r:id="rId11"/>
    <p:sldId id="262" r:id="rId12"/>
    <p:sldId id="261" r:id="rId13"/>
    <p:sldId id="287" r:id="rId14"/>
    <p:sldId id="286" r:id="rId15"/>
    <p:sldId id="293" r:id="rId16"/>
    <p:sldId id="264" r:id="rId17"/>
    <p:sldId id="290" r:id="rId18"/>
    <p:sldId id="272" r:id="rId19"/>
    <p:sldId id="273" r:id="rId20"/>
    <p:sldId id="274" r:id="rId21"/>
    <p:sldId id="275" r:id="rId22"/>
    <p:sldId id="276" r:id="rId23"/>
    <p:sldId id="277" r:id="rId24"/>
    <p:sldId id="285" r:id="rId25"/>
    <p:sldId id="292" r:id="rId26"/>
    <p:sldId id="283" r:id="rId27"/>
    <p:sldId id="278" r:id="rId28"/>
    <p:sldId id="280" r:id="rId29"/>
    <p:sldId id="284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A7E47-6C3F-4AB9-A57A-8FF1FD66E9F2}" v="33" dt="2022-10-22T22:00:08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2" autoAdjust="0"/>
    <p:restoredTop sz="93772" autoAdjust="0"/>
  </p:normalViewPr>
  <p:slideViewPr>
    <p:cSldViewPr snapToGrid="0">
      <p:cViewPr varScale="1">
        <p:scale>
          <a:sx n="95" d="100"/>
          <a:sy n="95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5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8F4B8-6928-4F8E-88CB-5D89C93FE1F5}" type="doc">
      <dgm:prSet loTypeId="urn:microsoft.com/office/officeart/2008/layout/HexagonCluster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F6D55779-5EB2-4D28-9FDF-61931836CE14}">
      <dgm:prSet phldrT="[Texto]"/>
      <dgm:spPr/>
      <dgm:t>
        <a:bodyPr/>
        <a:lstStyle/>
        <a:p>
          <a:r>
            <a:rPr lang="pt-BR" b="0" i="0" dirty="0"/>
            <a:t>Eduardo Gabriel Rodrigues Vitorino</a:t>
          </a:r>
          <a:endParaRPr lang="pt-BR" dirty="0"/>
        </a:p>
      </dgm:t>
    </dgm:pt>
    <dgm:pt modelId="{38DCE398-F907-4016-924D-D7357C72F34E}" type="parTrans" cxnId="{A041410F-F9EA-4A57-B64E-8CB39B2CADE9}">
      <dgm:prSet/>
      <dgm:spPr/>
      <dgm:t>
        <a:bodyPr/>
        <a:lstStyle/>
        <a:p>
          <a:endParaRPr lang="pt-BR"/>
        </a:p>
      </dgm:t>
    </dgm:pt>
    <dgm:pt modelId="{70BAADBA-F7DE-4F6A-8940-DC6C72E9DB17}" type="sibTrans" cxnId="{A041410F-F9EA-4A57-B64E-8CB39B2CADE9}">
      <dgm:prSet/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</dgm:spPr>
      <dgm:t>
        <a:bodyPr/>
        <a:lstStyle/>
        <a:p>
          <a:endParaRPr lang="pt-BR"/>
        </a:p>
      </dgm:t>
    </dgm:pt>
    <dgm:pt modelId="{FFDA7EAD-2B58-4216-BB53-23EE2758C15D}">
      <dgm:prSet phldrT="[Texto]"/>
      <dgm:spPr/>
      <dgm:t>
        <a:bodyPr/>
        <a:lstStyle/>
        <a:p>
          <a:r>
            <a:rPr lang="pt-BR" b="0" i="0" dirty="0"/>
            <a:t>Gabriel Kenji Tomari Kohatu </a:t>
          </a:r>
          <a:endParaRPr lang="pt-BR" dirty="0"/>
        </a:p>
      </dgm:t>
    </dgm:pt>
    <dgm:pt modelId="{46660CFF-6599-4CC5-94E0-9F29579E6D24}" type="parTrans" cxnId="{84EE66F1-DF56-4F68-B8C3-5532101DAA41}">
      <dgm:prSet/>
      <dgm:spPr/>
      <dgm:t>
        <a:bodyPr/>
        <a:lstStyle/>
        <a:p>
          <a:endParaRPr lang="pt-BR"/>
        </a:p>
      </dgm:t>
    </dgm:pt>
    <dgm:pt modelId="{153966B2-956C-4C2D-AF4B-F8CC347453A6}" type="sibTrans" cxnId="{84EE66F1-DF56-4F68-B8C3-5532101DAA41}">
      <dgm:prSet/>
      <dgm:spPr>
        <a:blipFill>
          <a:blip xmlns:r="http://schemas.openxmlformats.org/officeDocument/2006/relationships" r:embed="rId2"/>
          <a:srcRect/>
          <a:stretch>
            <a:fillRect t="-17000" b="-17000"/>
          </a:stretch>
        </a:blipFill>
      </dgm:spPr>
      <dgm:t>
        <a:bodyPr/>
        <a:lstStyle/>
        <a:p>
          <a:endParaRPr lang="pt-BR"/>
        </a:p>
      </dgm:t>
    </dgm:pt>
    <dgm:pt modelId="{7059D1E0-3953-49B1-8C1A-C9CD012B9A7D}">
      <dgm:prSet phldrT="[Texto]"/>
      <dgm:spPr/>
      <dgm:t>
        <a:bodyPr/>
        <a:lstStyle/>
        <a:p>
          <a:r>
            <a:rPr lang="pt-BR" dirty="0"/>
            <a:t>Matheus Ribeiro</a:t>
          </a:r>
        </a:p>
      </dgm:t>
    </dgm:pt>
    <dgm:pt modelId="{C2AFE5DA-0C48-4407-A988-AAF9CC46954C}" type="parTrans" cxnId="{89050004-7B6B-4226-95F2-988A2C0C9279}">
      <dgm:prSet/>
      <dgm:spPr/>
      <dgm:t>
        <a:bodyPr/>
        <a:lstStyle/>
        <a:p>
          <a:endParaRPr lang="pt-BR"/>
        </a:p>
      </dgm:t>
    </dgm:pt>
    <dgm:pt modelId="{B2845E84-5C63-4D69-B015-B5109334BC3A}" type="sibTrans" cxnId="{89050004-7B6B-4226-95F2-988A2C0C9279}">
      <dgm:prSet/>
      <dgm:spPr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B2F74529-C6EA-423B-BF0E-9ACB0553654D}">
      <dgm:prSet phldrT="[Texto]"/>
      <dgm:spPr/>
      <dgm:t>
        <a:bodyPr/>
        <a:lstStyle/>
        <a:p>
          <a:r>
            <a:rPr lang="pt-BR" b="0" i="0" dirty="0"/>
            <a:t>Daniel Sebastian Diniz Teixeira </a:t>
          </a:r>
          <a:endParaRPr lang="pt-BR" dirty="0"/>
        </a:p>
      </dgm:t>
    </dgm:pt>
    <dgm:pt modelId="{FF6F7CD9-EADF-4E53-9401-91EF330DA903}" type="parTrans" cxnId="{3B42BCB8-DE7C-465E-A7B6-E1D3299A7DB1}">
      <dgm:prSet/>
      <dgm:spPr/>
      <dgm:t>
        <a:bodyPr/>
        <a:lstStyle/>
        <a:p>
          <a:endParaRPr lang="pt-BR"/>
        </a:p>
      </dgm:t>
    </dgm:pt>
    <dgm:pt modelId="{106731D7-8D8A-4FEB-83D6-319A5D1BB627}" type="sibTrans" cxnId="{3B42BCB8-DE7C-465E-A7B6-E1D3299A7DB1}">
      <dgm:prSet/>
      <dgm:spPr>
        <a:blipFill>
          <a:blip xmlns:r="http://schemas.openxmlformats.org/officeDocument/2006/relationships" r:embed="rId4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156B4D92-DDC4-4253-8643-6E408C445582}">
      <dgm:prSet phldrT="[Texto]"/>
      <dgm:spPr/>
      <dgm:t>
        <a:bodyPr/>
        <a:lstStyle/>
        <a:p>
          <a:r>
            <a:rPr lang="pt-BR" b="0" i="0" dirty="0"/>
            <a:t>Victor Gabriel Alves Dos Santos</a:t>
          </a:r>
          <a:endParaRPr lang="pt-BR" dirty="0"/>
        </a:p>
      </dgm:t>
    </dgm:pt>
    <dgm:pt modelId="{A85F2847-72AB-4217-90AF-1D7409262C0B}" type="parTrans" cxnId="{FFF65AA9-7470-410F-A024-C4A0BFD5E8E0}">
      <dgm:prSet/>
      <dgm:spPr/>
      <dgm:t>
        <a:bodyPr/>
        <a:lstStyle/>
        <a:p>
          <a:endParaRPr lang="pt-BR"/>
        </a:p>
      </dgm:t>
    </dgm:pt>
    <dgm:pt modelId="{0A6D648D-51CB-42A1-8684-C608946966D9}" type="sibTrans" cxnId="{FFF65AA9-7470-410F-A024-C4A0BFD5E8E0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20FEC9BE-FD77-4DF2-95A8-F98CEA77082A}">
      <dgm:prSet phldrT="[Texto]"/>
      <dgm:spPr/>
      <dgm:t>
        <a:bodyPr/>
        <a:lstStyle/>
        <a:p>
          <a:r>
            <a:rPr lang="pt-BR" b="0" i="0" dirty="0"/>
            <a:t>Pedro Afonso Dornelas Marcato</a:t>
          </a:r>
          <a:endParaRPr lang="pt-BR" dirty="0"/>
        </a:p>
      </dgm:t>
    </dgm:pt>
    <dgm:pt modelId="{E0C0872F-C497-465F-A0A8-E3355CD1B190}" type="parTrans" cxnId="{7068C571-16E4-44FD-AEC2-44C623A8E97A}">
      <dgm:prSet/>
      <dgm:spPr/>
      <dgm:t>
        <a:bodyPr/>
        <a:lstStyle/>
        <a:p>
          <a:endParaRPr lang="pt-BR"/>
        </a:p>
      </dgm:t>
    </dgm:pt>
    <dgm:pt modelId="{D79A05BE-C7D6-4A15-BB38-EF6C68D201F2}" type="sibTrans" cxnId="{7068C571-16E4-44FD-AEC2-44C623A8E97A}">
      <dgm:prSet/>
      <dgm:spPr>
        <a:blipFill>
          <a:blip xmlns:r="http://schemas.openxmlformats.org/officeDocument/2006/relationships" r:embed="rId6"/>
          <a:srcRect/>
          <a:stretch>
            <a:fillRect t="-54000" b="-54000"/>
          </a:stretch>
        </a:blipFill>
      </dgm:spPr>
      <dgm:t>
        <a:bodyPr/>
        <a:lstStyle/>
        <a:p>
          <a:endParaRPr lang="pt-BR"/>
        </a:p>
      </dgm:t>
    </dgm:pt>
    <dgm:pt modelId="{F5B7749E-3C26-480A-A7FE-6DBB89A45155}">
      <dgm:prSet phldrT="[Texto]"/>
      <dgm:spPr/>
      <dgm:t>
        <a:bodyPr/>
        <a:lstStyle/>
        <a:p>
          <a:r>
            <a:rPr lang="pt-BR" b="0" i="0" dirty="0"/>
            <a:t>Vinicios Garcia Fagundes</a:t>
          </a:r>
          <a:endParaRPr lang="pt-BR" dirty="0"/>
        </a:p>
      </dgm:t>
    </dgm:pt>
    <dgm:pt modelId="{123E9482-CD2C-4F93-A05F-3C0B9CC45D9D}" type="parTrans" cxnId="{BB562CD0-18B4-4E68-A5D2-2D2B4363689D}">
      <dgm:prSet/>
      <dgm:spPr/>
      <dgm:t>
        <a:bodyPr/>
        <a:lstStyle/>
        <a:p>
          <a:endParaRPr lang="pt-BR"/>
        </a:p>
      </dgm:t>
    </dgm:pt>
    <dgm:pt modelId="{D20E88D8-1D87-46D4-AAFC-EFD884CA5735}" type="sibTrans" cxnId="{BB562CD0-18B4-4E68-A5D2-2D2B4363689D}">
      <dgm:prSet/>
      <dgm:spPr>
        <a:blipFill>
          <a:blip xmlns:r="http://schemas.openxmlformats.org/officeDocument/2006/relationships" r:embed="rId7"/>
          <a:srcRect/>
          <a:stretch>
            <a:fillRect t="-28000" b="-28000"/>
          </a:stretch>
        </a:blipFill>
      </dgm:spPr>
      <dgm:t>
        <a:bodyPr/>
        <a:lstStyle/>
        <a:p>
          <a:endParaRPr lang="pt-BR"/>
        </a:p>
      </dgm:t>
    </dgm:pt>
    <dgm:pt modelId="{46008DD0-5F6B-4031-9847-9BA1C037891D}" type="pres">
      <dgm:prSet presAssocID="{A1E8F4B8-6928-4F8E-88CB-5D89C93FE1F5}" presName="Name0" presStyleCnt="0">
        <dgm:presLayoutVars>
          <dgm:chMax val="21"/>
          <dgm:chPref val="21"/>
        </dgm:presLayoutVars>
      </dgm:prSet>
      <dgm:spPr/>
    </dgm:pt>
    <dgm:pt modelId="{BB4EBB86-20DA-4EEB-ADC9-61E8089DE13D}" type="pres">
      <dgm:prSet presAssocID="{F6D55779-5EB2-4D28-9FDF-61931836CE14}" presName="text1" presStyleCnt="0"/>
      <dgm:spPr/>
    </dgm:pt>
    <dgm:pt modelId="{4E83911B-F300-410F-A5A3-8C19E6DF4A80}" type="pres">
      <dgm:prSet presAssocID="{F6D55779-5EB2-4D28-9FDF-61931836CE14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06A04B95-5B15-456F-9603-E0C65BEB6222}" type="pres">
      <dgm:prSet presAssocID="{F6D55779-5EB2-4D28-9FDF-61931836CE14}" presName="textaccent1" presStyleCnt="0"/>
      <dgm:spPr/>
    </dgm:pt>
    <dgm:pt modelId="{6E7811EB-AC64-4ABB-99D4-72D7418E4D62}" type="pres">
      <dgm:prSet presAssocID="{F6D55779-5EB2-4D28-9FDF-61931836CE14}" presName="accentRepeatNode" presStyleLbl="solidAlignAcc1" presStyleIdx="0" presStyleCnt="14"/>
      <dgm:spPr/>
    </dgm:pt>
    <dgm:pt modelId="{6F9B5E4A-58D4-4E96-A755-38738CEA4015}" type="pres">
      <dgm:prSet presAssocID="{70BAADBA-F7DE-4F6A-8940-DC6C72E9DB17}" presName="image1" presStyleCnt="0"/>
      <dgm:spPr/>
    </dgm:pt>
    <dgm:pt modelId="{4A9DE3CE-11C9-492D-B8EF-3F6F4095E361}" type="pres">
      <dgm:prSet presAssocID="{70BAADBA-F7DE-4F6A-8940-DC6C72E9DB17}" presName="imageRepeatNode" presStyleLbl="alignAcc1" presStyleIdx="0" presStyleCnt="7"/>
      <dgm:spPr/>
    </dgm:pt>
    <dgm:pt modelId="{5F4CE6BD-0BB0-4DB6-A531-A043D3025B92}" type="pres">
      <dgm:prSet presAssocID="{70BAADBA-F7DE-4F6A-8940-DC6C72E9DB17}" presName="imageaccent1" presStyleCnt="0"/>
      <dgm:spPr/>
    </dgm:pt>
    <dgm:pt modelId="{BD05AF0E-F4AA-4B0D-A86D-739A19900661}" type="pres">
      <dgm:prSet presAssocID="{70BAADBA-F7DE-4F6A-8940-DC6C72E9DB17}" presName="accentRepeatNode" presStyleLbl="solidAlignAcc1" presStyleIdx="1" presStyleCnt="14"/>
      <dgm:spPr/>
    </dgm:pt>
    <dgm:pt modelId="{03CC00B6-1C37-4AF7-A149-07255AC2C72A}" type="pres">
      <dgm:prSet presAssocID="{7059D1E0-3953-49B1-8C1A-C9CD012B9A7D}" presName="text2" presStyleCnt="0"/>
      <dgm:spPr/>
    </dgm:pt>
    <dgm:pt modelId="{2D326D0B-2760-4FB6-BCDB-E2B57D3756E3}" type="pres">
      <dgm:prSet presAssocID="{7059D1E0-3953-49B1-8C1A-C9CD012B9A7D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FFDA17E1-1225-475D-A8B9-63337A22B75B}" type="pres">
      <dgm:prSet presAssocID="{7059D1E0-3953-49B1-8C1A-C9CD012B9A7D}" presName="textaccent2" presStyleCnt="0"/>
      <dgm:spPr/>
    </dgm:pt>
    <dgm:pt modelId="{363BFA64-760D-4A6B-B9B4-9ADFD9A0210B}" type="pres">
      <dgm:prSet presAssocID="{7059D1E0-3953-49B1-8C1A-C9CD012B9A7D}" presName="accentRepeatNode" presStyleLbl="solidAlignAcc1" presStyleIdx="2" presStyleCnt="14"/>
      <dgm:spPr/>
    </dgm:pt>
    <dgm:pt modelId="{C5CC85C2-3B9E-4E99-8B8D-3C8124D59683}" type="pres">
      <dgm:prSet presAssocID="{B2845E84-5C63-4D69-B015-B5109334BC3A}" presName="image2" presStyleCnt="0"/>
      <dgm:spPr/>
    </dgm:pt>
    <dgm:pt modelId="{F084B400-CB68-4CA5-BB92-C17097D1A60B}" type="pres">
      <dgm:prSet presAssocID="{B2845E84-5C63-4D69-B015-B5109334BC3A}" presName="imageRepeatNode" presStyleLbl="alignAcc1" presStyleIdx="1" presStyleCnt="7"/>
      <dgm:spPr/>
    </dgm:pt>
    <dgm:pt modelId="{B1CA428E-5D8C-42D2-A558-7A7E679A3BCD}" type="pres">
      <dgm:prSet presAssocID="{B2845E84-5C63-4D69-B015-B5109334BC3A}" presName="imageaccent2" presStyleCnt="0"/>
      <dgm:spPr/>
    </dgm:pt>
    <dgm:pt modelId="{4D876DB0-3227-44FF-95C6-BC159C325F2C}" type="pres">
      <dgm:prSet presAssocID="{B2845E84-5C63-4D69-B015-B5109334BC3A}" presName="accentRepeatNode" presStyleLbl="solidAlignAcc1" presStyleIdx="3" presStyleCnt="14"/>
      <dgm:spPr/>
    </dgm:pt>
    <dgm:pt modelId="{2BA31917-4C45-42DE-84C7-A2BB2ABA40D9}" type="pres">
      <dgm:prSet presAssocID="{B2F74529-C6EA-423B-BF0E-9ACB0553654D}" presName="text3" presStyleCnt="0"/>
      <dgm:spPr/>
    </dgm:pt>
    <dgm:pt modelId="{AD6F41C2-0021-43EE-85B9-48E35EB3089D}" type="pres">
      <dgm:prSet presAssocID="{B2F74529-C6EA-423B-BF0E-9ACB0553654D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C8B28533-23DD-4408-8084-9D5048B4023B}" type="pres">
      <dgm:prSet presAssocID="{B2F74529-C6EA-423B-BF0E-9ACB0553654D}" presName="textaccent3" presStyleCnt="0"/>
      <dgm:spPr/>
    </dgm:pt>
    <dgm:pt modelId="{870E529E-8C7B-4CB8-8748-8402C57DA168}" type="pres">
      <dgm:prSet presAssocID="{B2F74529-C6EA-423B-BF0E-9ACB0553654D}" presName="accentRepeatNode" presStyleLbl="solidAlignAcc1" presStyleIdx="4" presStyleCnt="14"/>
      <dgm:spPr/>
    </dgm:pt>
    <dgm:pt modelId="{12101F89-5155-4261-A861-384AB821F07B}" type="pres">
      <dgm:prSet presAssocID="{106731D7-8D8A-4FEB-83D6-319A5D1BB627}" presName="image3" presStyleCnt="0"/>
      <dgm:spPr/>
    </dgm:pt>
    <dgm:pt modelId="{72DEFE59-24D8-452E-B022-8A128BC9363B}" type="pres">
      <dgm:prSet presAssocID="{106731D7-8D8A-4FEB-83D6-319A5D1BB627}" presName="imageRepeatNode" presStyleLbl="alignAcc1" presStyleIdx="2" presStyleCnt="7"/>
      <dgm:spPr/>
    </dgm:pt>
    <dgm:pt modelId="{77DEB3A9-FBCF-41C2-A8CD-85621B4DFCE3}" type="pres">
      <dgm:prSet presAssocID="{106731D7-8D8A-4FEB-83D6-319A5D1BB627}" presName="imageaccent3" presStyleCnt="0"/>
      <dgm:spPr/>
    </dgm:pt>
    <dgm:pt modelId="{DF21414B-359E-417C-A186-835321FEB1C7}" type="pres">
      <dgm:prSet presAssocID="{106731D7-8D8A-4FEB-83D6-319A5D1BB627}" presName="accentRepeatNode" presStyleLbl="solidAlignAcc1" presStyleIdx="5" presStyleCnt="14"/>
      <dgm:spPr/>
    </dgm:pt>
    <dgm:pt modelId="{7986BCB4-83E7-458A-897A-B3D5F70BEC58}" type="pres">
      <dgm:prSet presAssocID="{156B4D92-DDC4-4253-8643-6E408C445582}" presName="text4" presStyleCnt="0"/>
      <dgm:spPr/>
    </dgm:pt>
    <dgm:pt modelId="{0B1F5295-F320-4F5A-96BF-BA76AC3FCBEE}" type="pres">
      <dgm:prSet presAssocID="{156B4D92-DDC4-4253-8643-6E408C445582}" presName="textRepeatNode" presStyleLbl="alignNode1" presStyleIdx="3" presStyleCnt="7" custLinFactNeighborX="2230">
        <dgm:presLayoutVars>
          <dgm:chMax val="0"/>
          <dgm:chPref val="0"/>
          <dgm:bulletEnabled val="1"/>
        </dgm:presLayoutVars>
      </dgm:prSet>
      <dgm:spPr/>
    </dgm:pt>
    <dgm:pt modelId="{07C62C79-2C31-4C12-98CE-657095F6758F}" type="pres">
      <dgm:prSet presAssocID="{156B4D92-DDC4-4253-8643-6E408C445582}" presName="textaccent4" presStyleCnt="0"/>
      <dgm:spPr/>
    </dgm:pt>
    <dgm:pt modelId="{42F650EE-CC4D-4AE1-9DD7-A77F63390AD6}" type="pres">
      <dgm:prSet presAssocID="{156B4D92-DDC4-4253-8643-6E408C445582}" presName="accentRepeatNode" presStyleLbl="solidAlignAcc1" presStyleIdx="6" presStyleCnt="14"/>
      <dgm:spPr/>
    </dgm:pt>
    <dgm:pt modelId="{69369B75-C4CE-4CA8-86AA-0584094B2086}" type="pres">
      <dgm:prSet presAssocID="{0A6D648D-51CB-42A1-8684-C608946966D9}" presName="image4" presStyleCnt="0"/>
      <dgm:spPr/>
    </dgm:pt>
    <dgm:pt modelId="{AA43E219-A25E-48E8-BE6A-6EA5182892E3}" type="pres">
      <dgm:prSet presAssocID="{0A6D648D-51CB-42A1-8684-C608946966D9}" presName="imageRepeatNode" presStyleLbl="alignAcc1" presStyleIdx="3" presStyleCnt="7"/>
      <dgm:spPr/>
    </dgm:pt>
    <dgm:pt modelId="{265D4F46-16C9-4173-ACCF-84F5916275DB}" type="pres">
      <dgm:prSet presAssocID="{0A6D648D-51CB-42A1-8684-C608946966D9}" presName="imageaccent4" presStyleCnt="0"/>
      <dgm:spPr/>
    </dgm:pt>
    <dgm:pt modelId="{231BDBED-E54F-4657-9CDF-C218461247DA}" type="pres">
      <dgm:prSet presAssocID="{0A6D648D-51CB-42A1-8684-C608946966D9}" presName="accentRepeatNode" presStyleLbl="solidAlignAcc1" presStyleIdx="7" presStyleCnt="14"/>
      <dgm:spPr/>
    </dgm:pt>
    <dgm:pt modelId="{6310AA6E-74E9-4CAC-BC22-C1218814E895}" type="pres">
      <dgm:prSet presAssocID="{20FEC9BE-FD77-4DF2-95A8-F98CEA77082A}" presName="text5" presStyleCnt="0"/>
      <dgm:spPr/>
    </dgm:pt>
    <dgm:pt modelId="{E76F44C6-6153-4845-B338-83215FE31838}" type="pres">
      <dgm:prSet presAssocID="{20FEC9BE-FD77-4DF2-95A8-F98CEA77082A}" presName="textRepeatNode" presStyleLbl="alignNode1" presStyleIdx="4" presStyleCnt="7" custLinFactNeighborX="85493" custLinFactNeighborY="62335">
        <dgm:presLayoutVars>
          <dgm:chMax val="0"/>
          <dgm:chPref val="0"/>
          <dgm:bulletEnabled val="1"/>
        </dgm:presLayoutVars>
      </dgm:prSet>
      <dgm:spPr/>
    </dgm:pt>
    <dgm:pt modelId="{A6D6F217-F4E9-4D27-AB38-B74560F529B5}" type="pres">
      <dgm:prSet presAssocID="{20FEC9BE-FD77-4DF2-95A8-F98CEA77082A}" presName="textaccent5" presStyleCnt="0"/>
      <dgm:spPr/>
    </dgm:pt>
    <dgm:pt modelId="{393B05A5-8B87-49E9-8D40-F8D77E987EB5}" type="pres">
      <dgm:prSet presAssocID="{20FEC9BE-FD77-4DF2-95A8-F98CEA77082A}" presName="accentRepeatNode" presStyleLbl="solidAlignAcc1" presStyleIdx="8" presStyleCnt="14" custLinFactNeighborX="78423" custLinFactNeighborY="32721"/>
      <dgm:spPr/>
    </dgm:pt>
    <dgm:pt modelId="{C7D49241-F4A0-4863-AF53-1EECD8FE1D6E}" type="pres">
      <dgm:prSet presAssocID="{D79A05BE-C7D6-4A15-BB38-EF6C68D201F2}" presName="image5" presStyleCnt="0"/>
      <dgm:spPr/>
    </dgm:pt>
    <dgm:pt modelId="{7DBBA375-6EE9-4A76-A120-AB4A9A2907DD}" type="pres">
      <dgm:prSet presAssocID="{D79A05BE-C7D6-4A15-BB38-EF6C68D201F2}" presName="imageRepeatNode" presStyleLbl="alignAcc1" presStyleIdx="4" presStyleCnt="7" custLinFactNeighborX="-85218" custLinFactNeighborY="-52603"/>
      <dgm:spPr/>
    </dgm:pt>
    <dgm:pt modelId="{1041BAD1-A973-46A7-9038-5E7FB95E4E98}" type="pres">
      <dgm:prSet presAssocID="{D79A05BE-C7D6-4A15-BB38-EF6C68D201F2}" presName="imageaccent5" presStyleCnt="0"/>
      <dgm:spPr/>
    </dgm:pt>
    <dgm:pt modelId="{1F0CF941-F5AB-4BCC-8994-F965C748085C}" type="pres">
      <dgm:prSet presAssocID="{D79A05BE-C7D6-4A15-BB38-EF6C68D201F2}" presName="accentRepeatNode" presStyleLbl="solidAlignAcc1" presStyleIdx="9" presStyleCnt="14"/>
      <dgm:spPr/>
    </dgm:pt>
    <dgm:pt modelId="{00B0A601-B8F5-4DFA-99B6-51D1709ED12E}" type="pres">
      <dgm:prSet presAssocID="{F5B7749E-3C26-480A-A7FE-6DBB89A45155}" presName="text6" presStyleCnt="0"/>
      <dgm:spPr/>
    </dgm:pt>
    <dgm:pt modelId="{BCA0320A-84F8-4201-BC5B-A88ABAF09B3A}" type="pres">
      <dgm:prSet presAssocID="{F5B7749E-3C26-480A-A7FE-6DBB89A45155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05AF7662-2626-4713-8794-4010EB4184DD}" type="pres">
      <dgm:prSet presAssocID="{F5B7749E-3C26-480A-A7FE-6DBB89A45155}" presName="textaccent6" presStyleCnt="0"/>
      <dgm:spPr/>
    </dgm:pt>
    <dgm:pt modelId="{5BB885A4-1ACE-4EB5-ACDF-9171846F14DF}" type="pres">
      <dgm:prSet presAssocID="{F5B7749E-3C26-480A-A7FE-6DBB89A45155}" presName="accentRepeatNode" presStyleLbl="solidAlignAcc1" presStyleIdx="10" presStyleCnt="14"/>
      <dgm:spPr/>
    </dgm:pt>
    <dgm:pt modelId="{F646A6E1-0715-4C4F-B204-20A64BB54483}" type="pres">
      <dgm:prSet presAssocID="{D20E88D8-1D87-46D4-AAFC-EFD884CA5735}" presName="image6" presStyleCnt="0"/>
      <dgm:spPr/>
    </dgm:pt>
    <dgm:pt modelId="{8285579D-7287-47AD-BC34-F7EF73D4DE5C}" type="pres">
      <dgm:prSet presAssocID="{D20E88D8-1D87-46D4-AAFC-EFD884CA5735}" presName="imageRepeatNode" presStyleLbl="alignAcc1" presStyleIdx="5" presStyleCnt="7"/>
      <dgm:spPr/>
    </dgm:pt>
    <dgm:pt modelId="{75809EF6-4559-4FD5-98E0-0E50CC8BAADF}" type="pres">
      <dgm:prSet presAssocID="{D20E88D8-1D87-46D4-AAFC-EFD884CA5735}" presName="imageaccent6" presStyleCnt="0"/>
      <dgm:spPr/>
    </dgm:pt>
    <dgm:pt modelId="{69173B0D-E52A-4EE8-B36F-28D29C78AE7D}" type="pres">
      <dgm:prSet presAssocID="{D20E88D8-1D87-46D4-AAFC-EFD884CA5735}" presName="accentRepeatNode" presStyleLbl="solidAlignAcc1" presStyleIdx="11" presStyleCnt="14"/>
      <dgm:spPr/>
    </dgm:pt>
    <dgm:pt modelId="{6EDC5C42-832A-4DA4-8631-9B03BD0EE92B}" type="pres">
      <dgm:prSet presAssocID="{FFDA7EAD-2B58-4216-BB53-23EE2758C15D}" presName="text7" presStyleCnt="0"/>
      <dgm:spPr/>
    </dgm:pt>
    <dgm:pt modelId="{9EFB3454-3CA0-4E03-A7F6-B9ADCD7A8408}" type="pres">
      <dgm:prSet presAssocID="{FFDA7EAD-2B58-4216-BB53-23EE2758C15D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55E88B71-69D2-4C6E-AAD4-BBE3BACDBCF4}" type="pres">
      <dgm:prSet presAssocID="{FFDA7EAD-2B58-4216-BB53-23EE2758C15D}" presName="textaccent7" presStyleCnt="0"/>
      <dgm:spPr/>
    </dgm:pt>
    <dgm:pt modelId="{256069E5-7416-49BA-85D5-EE63AD6C9145}" type="pres">
      <dgm:prSet presAssocID="{FFDA7EAD-2B58-4216-BB53-23EE2758C15D}" presName="accentRepeatNode" presStyleLbl="solidAlignAcc1" presStyleIdx="12" presStyleCnt="14" custLinFactNeighborX="38238" custLinFactNeighborY="96011"/>
      <dgm:spPr/>
    </dgm:pt>
    <dgm:pt modelId="{CDA44552-B483-4B65-9E46-6D2A1B74909A}" type="pres">
      <dgm:prSet presAssocID="{153966B2-956C-4C2D-AF4B-F8CC347453A6}" presName="image7" presStyleCnt="0"/>
      <dgm:spPr/>
    </dgm:pt>
    <dgm:pt modelId="{A84E280B-83DD-4D7F-A0CA-0485153BD0BA}" type="pres">
      <dgm:prSet presAssocID="{153966B2-956C-4C2D-AF4B-F8CC347453A6}" presName="imageRepeatNode" presStyleLbl="alignAcc1" presStyleIdx="6" presStyleCnt="7"/>
      <dgm:spPr/>
    </dgm:pt>
    <dgm:pt modelId="{D693C7EC-C053-4896-B41F-969E628826B8}" type="pres">
      <dgm:prSet presAssocID="{153966B2-956C-4C2D-AF4B-F8CC347453A6}" presName="imageaccent7" presStyleCnt="0"/>
      <dgm:spPr/>
    </dgm:pt>
    <dgm:pt modelId="{CAB7E2D4-FB04-4547-A0DC-5A200926522E}" type="pres">
      <dgm:prSet presAssocID="{153966B2-956C-4C2D-AF4B-F8CC347453A6}" presName="accentRepeatNode" presStyleLbl="solidAlignAcc1" presStyleIdx="13" presStyleCnt="14" custLinFactNeighborX="57358" custLinFactNeighborY="66469"/>
      <dgm:spPr/>
    </dgm:pt>
  </dgm:ptLst>
  <dgm:cxnLst>
    <dgm:cxn modelId="{89050004-7B6B-4226-95F2-988A2C0C9279}" srcId="{A1E8F4B8-6928-4F8E-88CB-5D89C93FE1F5}" destId="{7059D1E0-3953-49B1-8C1A-C9CD012B9A7D}" srcOrd="1" destOrd="0" parTransId="{C2AFE5DA-0C48-4407-A988-AAF9CC46954C}" sibTransId="{B2845E84-5C63-4D69-B015-B5109334BC3A}"/>
    <dgm:cxn modelId="{02E9490A-9150-44B9-A62A-72118DC9F60A}" type="presOf" srcId="{A1E8F4B8-6928-4F8E-88CB-5D89C93FE1F5}" destId="{46008DD0-5F6B-4031-9847-9BA1C037891D}" srcOrd="0" destOrd="0" presId="urn:microsoft.com/office/officeart/2008/layout/HexagonCluster"/>
    <dgm:cxn modelId="{A041410F-F9EA-4A57-B64E-8CB39B2CADE9}" srcId="{A1E8F4B8-6928-4F8E-88CB-5D89C93FE1F5}" destId="{F6D55779-5EB2-4D28-9FDF-61931836CE14}" srcOrd="0" destOrd="0" parTransId="{38DCE398-F907-4016-924D-D7357C72F34E}" sibTransId="{70BAADBA-F7DE-4F6A-8940-DC6C72E9DB17}"/>
    <dgm:cxn modelId="{FDB52422-72F6-423A-B4EB-357E565B54FD}" type="presOf" srcId="{156B4D92-DDC4-4253-8643-6E408C445582}" destId="{0B1F5295-F320-4F5A-96BF-BA76AC3FCBEE}" srcOrd="0" destOrd="0" presId="urn:microsoft.com/office/officeart/2008/layout/HexagonCluster"/>
    <dgm:cxn modelId="{0B21B822-7DDC-408F-A97A-C29F4AE73141}" type="presOf" srcId="{70BAADBA-F7DE-4F6A-8940-DC6C72E9DB17}" destId="{4A9DE3CE-11C9-492D-B8EF-3F6F4095E361}" srcOrd="0" destOrd="0" presId="urn:microsoft.com/office/officeart/2008/layout/HexagonCluster"/>
    <dgm:cxn modelId="{E30A6B3F-7222-4AC7-ADED-E9CB4EA29972}" type="presOf" srcId="{B2F74529-C6EA-423B-BF0E-9ACB0553654D}" destId="{AD6F41C2-0021-43EE-85B9-48E35EB3089D}" srcOrd="0" destOrd="0" presId="urn:microsoft.com/office/officeart/2008/layout/HexagonCluster"/>
    <dgm:cxn modelId="{9E20A246-B6A5-491E-95C1-347D118A0B57}" type="presOf" srcId="{D79A05BE-C7D6-4A15-BB38-EF6C68D201F2}" destId="{7DBBA375-6EE9-4A76-A120-AB4A9A2907DD}" srcOrd="0" destOrd="0" presId="urn:microsoft.com/office/officeart/2008/layout/HexagonCluster"/>
    <dgm:cxn modelId="{7068C571-16E4-44FD-AEC2-44C623A8E97A}" srcId="{A1E8F4B8-6928-4F8E-88CB-5D89C93FE1F5}" destId="{20FEC9BE-FD77-4DF2-95A8-F98CEA77082A}" srcOrd="4" destOrd="0" parTransId="{E0C0872F-C497-465F-A0A8-E3355CD1B190}" sibTransId="{D79A05BE-C7D6-4A15-BB38-EF6C68D201F2}"/>
    <dgm:cxn modelId="{867F4079-A55E-426D-9D2D-7F713C080C10}" type="presOf" srcId="{B2845E84-5C63-4D69-B015-B5109334BC3A}" destId="{F084B400-CB68-4CA5-BB92-C17097D1A60B}" srcOrd="0" destOrd="0" presId="urn:microsoft.com/office/officeart/2008/layout/HexagonCluster"/>
    <dgm:cxn modelId="{0427F28B-D0EB-4E01-AEF2-1122A5692E29}" type="presOf" srcId="{F6D55779-5EB2-4D28-9FDF-61931836CE14}" destId="{4E83911B-F300-410F-A5A3-8C19E6DF4A80}" srcOrd="0" destOrd="0" presId="urn:microsoft.com/office/officeart/2008/layout/HexagonCluster"/>
    <dgm:cxn modelId="{FFF65AA9-7470-410F-A024-C4A0BFD5E8E0}" srcId="{A1E8F4B8-6928-4F8E-88CB-5D89C93FE1F5}" destId="{156B4D92-DDC4-4253-8643-6E408C445582}" srcOrd="3" destOrd="0" parTransId="{A85F2847-72AB-4217-90AF-1D7409262C0B}" sibTransId="{0A6D648D-51CB-42A1-8684-C608946966D9}"/>
    <dgm:cxn modelId="{86AB7BB5-8A4E-4B99-9D08-54AD4933305B}" type="presOf" srcId="{D20E88D8-1D87-46D4-AAFC-EFD884CA5735}" destId="{8285579D-7287-47AD-BC34-F7EF73D4DE5C}" srcOrd="0" destOrd="0" presId="urn:microsoft.com/office/officeart/2008/layout/HexagonCluster"/>
    <dgm:cxn modelId="{FDE55CB6-1BF3-4C77-922D-D98DD8F60FEC}" type="presOf" srcId="{FFDA7EAD-2B58-4216-BB53-23EE2758C15D}" destId="{9EFB3454-3CA0-4E03-A7F6-B9ADCD7A8408}" srcOrd="0" destOrd="0" presId="urn:microsoft.com/office/officeart/2008/layout/HexagonCluster"/>
    <dgm:cxn modelId="{3B42BCB8-DE7C-465E-A7B6-E1D3299A7DB1}" srcId="{A1E8F4B8-6928-4F8E-88CB-5D89C93FE1F5}" destId="{B2F74529-C6EA-423B-BF0E-9ACB0553654D}" srcOrd="2" destOrd="0" parTransId="{FF6F7CD9-EADF-4E53-9401-91EF330DA903}" sibTransId="{106731D7-8D8A-4FEB-83D6-319A5D1BB627}"/>
    <dgm:cxn modelId="{0387CDBE-76F5-4F9E-84AA-E2C94289A861}" type="presOf" srcId="{153966B2-956C-4C2D-AF4B-F8CC347453A6}" destId="{A84E280B-83DD-4D7F-A0CA-0485153BD0BA}" srcOrd="0" destOrd="0" presId="urn:microsoft.com/office/officeart/2008/layout/HexagonCluster"/>
    <dgm:cxn modelId="{CF9BB4C5-B5E5-4B37-85C4-9F73FE9B7AFB}" type="presOf" srcId="{106731D7-8D8A-4FEB-83D6-319A5D1BB627}" destId="{72DEFE59-24D8-452E-B022-8A128BC9363B}" srcOrd="0" destOrd="0" presId="urn:microsoft.com/office/officeart/2008/layout/HexagonCluster"/>
    <dgm:cxn modelId="{A75DB6CD-4B52-47D1-B0CB-5BAE890BBC0E}" type="presOf" srcId="{7059D1E0-3953-49B1-8C1A-C9CD012B9A7D}" destId="{2D326D0B-2760-4FB6-BCDB-E2B57D3756E3}" srcOrd="0" destOrd="0" presId="urn:microsoft.com/office/officeart/2008/layout/HexagonCluster"/>
    <dgm:cxn modelId="{BB562CD0-18B4-4E68-A5D2-2D2B4363689D}" srcId="{A1E8F4B8-6928-4F8E-88CB-5D89C93FE1F5}" destId="{F5B7749E-3C26-480A-A7FE-6DBB89A45155}" srcOrd="5" destOrd="0" parTransId="{123E9482-CD2C-4F93-A05F-3C0B9CC45D9D}" sibTransId="{D20E88D8-1D87-46D4-AAFC-EFD884CA5735}"/>
    <dgm:cxn modelId="{628195D6-612A-40A0-B9B1-4A89021AF4B0}" type="presOf" srcId="{20FEC9BE-FD77-4DF2-95A8-F98CEA77082A}" destId="{E76F44C6-6153-4845-B338-83215FE31838}" srcOrd="0" destOrd="0" presId="urn:microsoft.com/office/officeart/2008/layout/HexagonCluster"/>
    <dgm:cxn modelId="{546C21E6-E1E7-4456-93D8-66CD1238E3B1}" type="presOf" srcId="{0A6D648D-51CB-42A1-8684-C608946966D9}" destId="{AA43E219-A25E-48E8-BE6A-6EA5182892E3}" srcOrd="0" destOrd="0" presId="urn:microsoft.com/office/officeart/2008/layout/HexagonCluster"/>
    <dgm:cxn modelId="{84EE66F1-DF56-4F68-B8C3-5532101DAA41}" srcId="{A1E8F4B8-6928-4F8E-88CB-5D89C93FE1F5}" destId="{FFDA7EAD-2B58-4216-BB53-23EE2758C15D}" srcOrd="6" destOrd="0" parTransId="{46660CFF-6599-4CC5-94E0-9F29579E6D24}" sibTransId="{153966B2-956C-4C2D-AF4B-F8CC347453A6}"/>
    <dgm:cxn modelId="{6E8181FF-A216-4E4E-A34B-6CF84AAF3D7A}" type="presOf" srcId="{F5B7749E-3C26-480A-A7FE-6DBB89A45155}" destId="{BCA0320A-84F8-4201-BC5B-A88ABAF09B3A}" srcOrd="0" destOrd="0" presId="urn:microsoft.com/office/officeart/2008/layout/HexagonCluster"/>
    <dgm:cxn modelId="{11374505-CC60-4E85-8756-BB839108B7BA}" type="presParOf" srcId="{46008DD0-5F6B-4031-9847-9BA1C037891D}" destId="{BB4EBB86-20DA-4EEB-ADC9-61E8089DE13D}" srcOrd="0" destOrd="0" presId="urn:microsoft.com/office/officeart/2008/layout/HexagonCluster"/>
    <dgm:cxn modelId="{423F2280-5D08-4CFB-AD39-0139812E9AD2}" type="presParOf" srcId="{BB4EBB86-20DA-4EEB-ADC9-61E8089DE13D}" destId="{4E83911B-F300-410F-A5A3-8C19E6DF4A80}" srcOrd="0" destOrd="0" presId="urn:microsoft.com/office/officeart/2008/layout/HexagonCluster"/>
    <dgm:cxn modelId="{A1810F69-96CD-4ABD-B27B-78C9F3DD1CB9}" type="presParOf" srcId="{46008DD0-5F6B-4031-9847-9BA1C037891D}" destId="{06A04B95-5B15-456F-9603-E0C65BEB6222}" srcOrd="1" destOrd="0" presId="urn:microsoft.com/office/officeart/2008/layout/HexagonCluster"/>
    <dgm:cxn modelId="{078E9E6F-0051-44E6-BE2A-332A9C60044B}" type="presParOf" srcId="{06A04B95-5B15-456F-9603-E0C65BEB6222}" destId="{6E7811EB-AC64-4ABB-99D4-72D7418E4D62}" srcOrd="0" destOrd="0" presId="urn:microsoft.com/office/officeart/2008/layout/HexagonCluster"/>
    <dgm:cxn modelId="{1BC6E547-CBC5-42A7-A9DA-880DB2DBF479}" type="presParOf" srcId="{46008DD0-5F6B-4031-9847-9BA1C037891D}" destId="{6F9B5E4A-58D4-4E96-A755-38738CEA4015}" srcOrd="2" destOrd="0" presId="urn:microsoft.com/office/officeart/2008/layout/HexagonCluster"/>
    <dgm:cxn modelId="{DBC8FC18-0F3E-4B8E-BD44-E5DB1486E36D}" type="presParOf" srcId="{6F9B5E4A-58D4-4E96-A755-38738CEA4015}" destId="{4A9DE3CE-11C9-492D-B8EF-3F6F4095E361}" srcOrd="0" destOrd="0" presId="urn:microsoft.com/office/officeart/2008/layout/HexagonCluster"/>
    <dgm:cxn modelId="{61F08549-F891-4A41-9028-810F70676E44}" type="presParOf" srcId="{46008DD0-5F6B-4031-9847-9BA1C037891D}" destId="{5F4CE6BD-0BB0-4DB6-A531-A043D3025B92}" srcOrd="3" destOrd="0" presId="urn:microsoft.com/office/officeart/2008/layout/HexagonCluster"/>
    <dgm:cxn modelId="{595EBE04-44A9-46F1-86E2-A5948CF181A8}" type="presParOf" srcId="{5F4CE6BD-0BB0-4DB6-A531-A043D3025B92}" destId="{BD05AF0E-F4AA-4B0D-A86D-739A19900661}" srcOrd="0" destOrd="0" presId="urn:microsoft.com/office/officeart/2008/layout/HexagonCluster"/>
    <dgm:cxn modelId="{EE19BC5C-302C-407E-994D-5092AA9B21BF}" type="presParOf" srcId="{46008DD0-5F6B-4031-9847-9BA1C037891D}" destId="{03CC00B6-1C37-4AF7-A149-07255AC2C72A}" srcOrd="4" destOrd="0" presId="urn:microsoft.com/office/officeart/2008/layout/HexagonCluster"/>
    <dgm:cxn modelId="{EB13D6CB-F2DB-4852-B3B6-E99AF90A8510}" type="presParOf" srcId="{03CC00B6-1C37-4AF7-A149-07255AC2C72A}" destId="{2D326D0B-2760-4FB6-BCDB-E2B57D3756E3}" srcOrd="0" destOrd="0" presId="urn:microsoft.com/office/officeart/2008/layout/HexagonCluster"/>
    <dgm:cxn modelId="{A292A51D-2E06-4787-8F56-43D35061F96E}" type="presParOf" srcId="{46008DD0-5F6B-4031-9847-9BA1C037891D}" destId="{FFDA17E1-1225-475D-A8B9-63337A22B75B}" srcOrd="5" destOrd="0" presId="urn:microsoft.com/office/officeart/2008/layout/HexagonCluster"/>
    <dgm:cxn modelId="{7C569AE7-DCB9-43A5-9AB6-C1C434BCF5E1}" type="presParOf" srcId="{FFDA17E1-1225-475D-A8B9-63337A22B75B}" destId="{363BFA64-760D-4A6B-B9B4-9ADFD9A0210B}" srcOrd="0" destOrd="0" presId="urn:microsoft.com/office/officeart/2008/layout/HexagonCluster"/>
    <dgm:cxn modelId="{6550A9B7-AFF2-479D-B0E1-03FB0AA7D670}" type="presParOf" srcId="{46008DD0-5F6B-4031-9847-9BA1C037891D}" destId="{C5CC85C2-3B9E-4E99-8B8D-3C8124D59683}" srcOrd="6" destOrd="0" presId="urn:microsoft.com/office/officeart/2008/layout/HexagonCluster"/>
    <dgm:cxn modelId="{21C18C3E-91B8-4873-A8E2-F38DA9CE4F67}" type="presParOf" srcId="{C5CC85C2-3B9E-4E99-8B8D-3C8124D59683}" destId="{F084B400-CB68-4CA5-BB92-C17097D1A60B}" srcOrd="0" destOrd="0" presId="urn:microsoft.com/office/officeart/2008/layout/HexagonCluster"/>
    <dgm:cxn modelId="{E11BC74B-DB99-400A-BAC5-6FBC3B261B5F}" type="presParOf" srcId="{46008DD0-5F6B-4031-9847-9BA1C037891D}" destId="{B1CA428E-5D8C-42D2-A558-7A7E679A3BCD}" srcOrd="7" destOrd="0" presId="urn:microsoft.com/office/officeart/2008/layout/HexagonCluster"/>
    <dgm:cxn modelId="{562BA7C3-AB06-455B-A206-69BA2A02C411}" type="presParOf" srcId="{B1CA428E-5D8C-42D2-A558-7A7E679A3BCD}" destId="{4D876DB0-3227-44FF-95C6-BC159C325F2C}" srcOrd="0" destOrd="0" presId="urn:microsoft.com/office/officeart/2008/layout/HexagonCluster"/>
    <dgm:cxn modelId="{4E1A440D-B2DD-4917-9F42-5B70D7AFEE9D}" type="presParOf" srcId="{46008DD0-5F6B-4031-9847-9BA1C037891D}" destId="{2BA31917-4C45-42DE-84C7-A2BB2ABA40D9}" srcOrd="8" destOrd="0" presId="urn:microsoft.com/office/officeart/2008/layout/HexagonCluster"/>
    <dgm:cxn modelId="{58CE9DA9-7768-48B8-82EE-F3455A0AED0E}" type="presParOf" srcId="{2BA31917-4C45-42DE-84C7-A2BB2ABA40D9}" destId="{AD6F41C2-0021-43EE-85B9-48E35EB3089D}" srcOrd="0" destOrd="0" presId="urn:microsoft.com/office/officeart/2008/layout/HexagonCluster"/>
    <dgm:cxn modelId="{A32E3417-6BFF-41A5-BD7D-62CF33FB7C7D}" type="presParOf" srcId="{46008DD0-5F6B-4031-9847-9BA1C037891D}" destId="{C8B28533-23DD-4408-8084-9D5048B4023B}" srcOrd="9" destOrd="0" presId="urn:microsoft.com/office/officeart/2008/layout/HexagonCluster"/>
    <dgm:cxn modelId="{713C21B0-1E10-4E67-94E2-699997B81E90}" type="presParOf" srcId="{C8B28533-23DD-4408-8084-9D5048B4023B}" destId="{870E529E-8C7B-4CB8-8748-8402C57DA168}" srcOrd="0" destOrd="0" presId="urn:microsoft.com/office/officeart/2008/layout/HexagonCluster"/>
    <dgm:cxn modelId="{CC3EEDF8-1995-4F5D-8E31-2A281CCE6AB7}" type="presParOf" srcId="{46008DD0-5F6B-4031-9847-9BA1C037891D}" destId="{12101F89-5155-4261-A861-384AB821F07B}" srcOrd="10" destOrd="0" presId="urn:microsoft.com/office/officeart/2008/layout/HexagonCluster"/>
    <dgm:cxn modelId="{03A8EE10-7D75-423E-9DEB-DF8B0143ECAC}" type="presParOf" srcId="{12101F89-5155-4261-A861-384AB821F07B}" destId="{72DEFE59-24D8-452E-B022-8A128BC9363B}" srcOrd="0" destOrd="0" presId="urn:microsoft.com/office/officeart/2008/layout/HexagonCluster"/>
    <dgm:cxn modelId="{7B95E21B-4518-4592-9CA4-F79AD3879B4D}" type="presParOf" srcId="{46008DD0-5F6B-4031-9847-9BA1C037891D}" destId="{77DEB3A9-FBCF-41C2-A8CD-85621B4DFCE3}" srcOrd="11" destOrd="0" presId="urn:microsoft.com/office/officeart/2008/layout/HexagonCluster"/>
    <dgm:cxn modelId="{04EEED04-AEDC-4159-B017-3AC6936BC831}" type="presParOf" srcId="{77DEB3A9-FBCF-41C2-A8CD-85621B4DFCE3}" destId="{DF21414B-359E-417C-A186-835321FEB1C7}" srcOrd="0" destOrd="0" presId="urn:microsoft.com/office/officeart/2008/layout/HexagonCluster"/>
    <dgm:cxn modelId="{036F179B-5725-4E0C-825A-A6E1289EA1CC}" type="presParOf" srcId="{46008DD0-5F6B-4031-9847-9BA1C037891D}" destId="{7986BCB4-83E7-458A-897A-B3D5F70BEC58}" srcOrd="12" destOrd="0" presId="urn:microsoft.com/office/officeart/2008/layout/HexagonCluster"/>
    <dgm:cxn modelId="{F4DA7B81-17DD-413C-A5C3-CF67700BAB90}" type="presParOf" srcId="{7986BCB4-83E7-458A-897A-B3D5F70BEC58}" destId="{0B1F5295-F320-4F5A-96BF-BA76AC3FCBEE}" srcOrd="0" destOrd="0" presId="urn:microsoft.com/office/officeart/2008/layout/HexagonCluster"/>
    <dgm:cxn modelId="{8503EA00-1D9A-4CD9-A598-4E9C42C820D9}" type="presParOf" srcId="{46008DD0-5F6B-4031-9847-9BA1C037891D}" destId="{07C62C79-2C31-4C12-98CE-657095F6758F}" srcOrd="13" destOrd="0" presId="urn:microsoft.com/office/officeart/2008/layout/HexagonCluster"/>
    <dgm:cxn modelId="{EF2D8602-B41D-498D-A7FD-B0BB2B8AF9D2}" type="presParOf" srcId="{07C62C79-2C31-4C12-98CE-657095F6758F}" destId="{42F650EE-CC4D-4AE1-9DD7-A77F63390AD6}" srcOrd="0" destOrd="0" presId="urn:microsoft.com/office/officeart/2008/layout/HexagonCluster"/>
    <dgm:cxn modelId="{C8EE5381-611C-439E-8213-E65D85DD9A73}" type="presParOf" srcId="{46008DD0-5F6B-4031-9847-9BA1C037891D}" destId="{69369B75-C4CE-4CA8-86AA-0584094B2086}" srcOrd="14" destOrd="0" presId="urn:microsoft.com/office/officeart/2008/layout/HexagonCluster"/>
    <dgm:cxn modelId="{26D0D66B-8496-4DF3-A99D-C1EB11A8E54A}" type="presParOf" srcId="{69369B75-C4CE-4CA8-86AA-0584094B2086}" destId="{AA43E219-A25E-48E8-BE6A-6EA5182892E3}" srcOrd="0" destOrd="0" presId="urn:microsoft.com/office/officeart/2008/layout/HexagonCluster"/>
    <dgm:cxn modelId="{7BDB088F-F154-4E59-957D-4F1DD8F1B8A5}" type="presParOf" srcId="{46008DD0-5F6B-4031-9847-9BA1C037891D}" destId="{265D4F46-16C9-4173-ACCF-84F5916275DB}" srcOrd="15" destOrd="0" presId="urn:microsoft.com/office/officeart/2008/layout/HexagonCluster"/>
    <dgm:cxn modelId="{4A048DAE-38CD-492E-9B84-1CCBAABC3B2F}" type="presParOf" srcId="{265D4F46-16C9-4173-ACCF-84F5916275DB}" destId="{231BDBED-E54F-4657-9CDF-C218461247DA}" srcOrd="0" destOrd="0" presId="urn:microsoft.com/office/officeart/2008/layout/HexagonCluster"/>
    <dgm:cxn modelId="{CC8AFD21-58D4-4A6D-B074-40063BF70069}" type="presParOf" srcId="{46008DD0-5F6B-4031-9847-9BA1C037891D}" destId="{6310AA6E-74E9-4CAC-BC22-C1218814E895}" srcOrd="16" destOrd="0" presId="urn:microsoft.com/office/officeart/2008/layout/HexagonCluster"/>
    <dgm:cxn modelId="{76E1F4B6-AAC2-457C-9034-AAFCD48FC804}" type="presParOf" srcId="{6310AA6E-74E9-4CAC-BC22-C1218814E895}" destId="{E76F44C6-6153-4845-B338-83215FE31838}" srcOrd="0" destOrd="0" presId="urn:microsoft.com/office/officeart/2008/layout/HexagonCluster"/>
    <dgm:cxn modelId="{586A99AA-5778-43AC-A627-885E1749EF79}" type="presParOf" srcId="{46008DD0-5F6B-4031-9847-9BA1C037891D}" destId="{A6D6F217-F4E9-4D27-AB38-B74560F529B5}" srcOrd="17" destOrd="0" presId="urn:microsoft.com/office/officeart/2008/layout/HexagonCluster"/>
    <dgm:cxn modelId="{5F08B6CF-C004-44ED-A64D-F1969AFD9E35}" type="presParOf" srcId="{A6D6F217-F4E9-4D27-AB38-B74560F529B5}" destId="{393B05A5-8B87-49E9-8D40-F8D77E987EB5}" srcOrd="0" destOrd="0" presId="urn:microsoft.com/office/officeart/2008/layout/HexagonCluster"/>
    <dgm:cxn modelId="{18F83A02-89DF-4F80-A156-8802D53913E4}" type="presParOf" srcId="{46008DD0-5F6B-4031-9847-9BA1C037891D}" destId="{C7D49241-F4A0-4863-AF53-1EECD8FE1D6E}" srcOrd="18" destOrd="0" presId="urn:microsoft.com/office/officeart/2008/layout/HexagonCluster"/>
    <dgm:cxn modelId="{02522645-E3FB-4EE6-8651-2B074ED5987E}" type="presParOf" srcId="{C7D49241-F4A0-4863-AF53-1EECD8FE1D6E}" destId="{7DBBA375-6EE9-4A76-A120-AB4A9A2907DD}" srcOrd="0" destOrd="0" presId="urn:microsoft.com/office/officeart/2008/layout/HexagonCluster"/>
    <dgm:cxn modelId="{B958E63E-B007-46B1-8D4B-3E9EABF1F0CB}" type="presParOf" srcId="{46008DD0-5F6B-4031-9847-9BA1C037891D}" destId="{1041BAD1-A973-46A7-9038-5E7FB95E4E98}" srcOrd="19" destOrd="0" presId="urn:microsoft.com/office/officeart/2008/layout/HexagonCluster"/>
    <dgm:cxn modelId="{998E68CE-4225-48D8-8EEF-49B733736E3F}" type="presParOf" srcId="{1041BAD1-A973-46A7-9038-5E7FB95E4E98}" destId="{1F0CF941-F5AB-4BCC-8994-F965C748085C}" srcOrd="0" destOrd="0" presId="urn:microsoft.com/office/officeart/2008/layout/HexagonCluster"/>
    <dgm:cxn modelId="{38E9D9A6-3BB4-415F-8385-B1734C3D9CB2}" type="presParOf" srcId="{46008DD0-5F6B-4031-9847-9BA1C037891D}" destId="{00B0A601-B8F5-4DFA-99B6-51D1709ED12E}" srcOrd="20" destOrd="0" presId="urn:microsoft.com/office/officeart/2008/layout/HexagonCluster"/>
    <dgm:cxn modelId="{3C164F5E-0BA5-451B-9B5E-D5BD77D8D899}" type="presParOf" srcId="{00B0A601-B8F5-4DFA-99B6-51D1709ED12E}" destId="{BCA0320A-84F8-4201-BC5B-A88ABAF09B3A}" srcOrd="0" destOrd="0" presId="urn:microsoft.com/office/officeart/2008/layout/HexagonCluster"/>
    <dgm:cxn modelId="{1177A02E-5CD9-4E9C-9E81-1763AE3F48F3}" type="presParOf" srcId="{46008DD0-5F6B-4031-9847-9BA1C037891D}" destId="{05AF7662-2626-4713-8794-4010EB4184DD}" srcOrd="21" destOrd="0" presId="urn:microsoft.com/office/officeart/2008/layout/HexagonCluster"/>
    <dgm:cxn modelId="{7E7AEB18-5DC5-4C28-83D0-37E0728A5201}" type="presParOf" srcId="{05AF7662-2626-4713-8794-4010EB4184DD}" destId="{5BB885A4-1ACE-4EB5-ACDF-9171846F14DF}" srcOrd="0" destOrd="0" presId="urn:microsoft.com/office/officeart/2008/layout/HexagonCluster"/>
    <dgm:cxn modelId="{88911D10-95F8-48D5-8D8D-8658081E35A4}" type="presParOf" srcId="{46008DD0-5F6B-4031-9847-9BA1C037891D}" destId="{F646A6E1-0715-4C4F-B204-20A64BB54483}" srcOrd="22" destOrd="0" presId="urn:microsoft.com/office/officeart/2008/layout/HexagonCluster"/>
    <dgm:cxn modelId="{B8CBCAC7-E5E9-4734-AA50-7482D8B79EF6}" type="presParOf" srcId="{F646A6E1-0715-4C4F-B204-20A64BB54483}" destId="{8285579D-7287-47AD-BC34-F7EF73D4DE5C}" srcOrd="0" destOrd="0" presId="urn:microsoft.com/office/officeart/2008/layout/HexagonCluster"/>
    <dgm:cxn modelId="{3DC196EE-2388-45DB-A9CC-12CD5284746D}" type="presParOf" srcId="{46008DD0-5F6B-4031-9847-9BA1C037891D}" destId="{75809EF6-4559-4FD5-98E0-0E50CC8BAADF}" srcOrd="23" destOrd="0" presId="urn:microsoft.com/office/officeart/2008/layout/HexagonCluster"/>
    <dgm:cxn modelId="{E1CA1E29-5069-4BF3-85FC-090B7B0C31B7}" type="presParOf" srcId="{75809EF6-4559-4FD5-98E0-0E50CC8BAADF}" destId="{69173B0D-E52A-4EE8-B36F-28D29C78AE7D}" srcOrd="0" destOrd="0" presId="urn:microsoft.com/office/officeart/2008/layout/HexagonCluster"/>
    <dgm:cxn modelId="{6DF23F4F-975D-4788-A59B-15808F2646A2}" type="presParOf" srcId="{46008DD0-5F6B-4031-9847-9BA1C037891D}" destId="{6EDC5C42-832A-4DA4-8631-9B03BD0EE92B}" srcOrd="24" destOrd="0" presId="urn:microsoft.com/office/officeart/2008/layout/HexagonCluster"/>
    <dgm:cxn modelId="{29B62FE3-628E-413D-AD24-B24E0E316191}" type="presParOf" srcId="{6EDC5C42-832A-4DA4-8631-9B03BD0EE92B}" destId="{9EFB3454-3CA0-4E03-A7F6-B9ADCD7A8408}" srcOrd="0" destOrd="0" presId="urn:microsoft.com/office/officeart/2008/layout/HexagonCluster"/>
    <dgm:cxn modelId="{DA652A50-D690-44C9-9D54-0EB24622E726}" type="presParOf" srcId="{46008DD0-5F6B-4031-9847-9BA1C037891D}" destId="{55E88B71-69D2-4C6E-AAD4-BBE3BACDBCF4}" srcOrd="25" destOrd="0" presId="urn:microsoft.com/office/officeart/2008/layout/HexagonCluster"/>
    <dgm:cxn modelId="{890ADEC7-39C0-4F55-AF4E-2CDFBEDFA37D}" type="presParOf" srcId="{55E88B71-69D2-4C6E-AAD4-BBE3BACDBCF4}" destId="{256069E5-7416-49BA-85D5-EE63AD6C9145}" srcOrd="0" destOrd="0" presId="urn:microsoft.com/office/officeart/2008/layout/HexagonCluster"/>
    <dgm:cxn modelId="{E49A16C0-1EFC-4396-A329-1BE21762D610}" type="presParOf" srcId="{46008DD0-5F6B-4031-9847-9BA1C037891D}" destId="{CDA44552-B483-4B65-9E46-6D2A1B74909A}" srcOrd="26" destOrd="0" presId="urn:microsoft.com/office/officeart/2008/layout/HexagonCluster"/>
    <dgm:cxn modelId="{2091C6E0-27E3-409C-BA11-18CD0F188F6A}" type="presParOf" srcId="{CDA44552-B483-4B65-9E46-6D2A1B74909A}" destId="{A84E280B-83DD-4D7F-A0CA-0485153BD0BA}" srcOrd="0" destOrd="0" presId="urn:microsoft.com/office/officeart/2008/layout/HexagonCluster"/>
    <dgm:cxn modelId="{B682749F-012B-47E8-9614-FF10829716D6}" type="presParOf" srcId="{46008DD0-5F6B-4031-9847-9BA1C037891D}" destId="{D693C7EC-C053-4896-B41F-969E628826B8}" srcOrd="27" destOrd="0" presId="urn:microsoft.com/office/officeart/2008/layout/HexagonCluster"/>
    <dgm:cxn modelId="{B222954F-57A0-46A7-957F-5CA91925C6FE}" type="presParOf" srcId="{D693C7EC-C053-4896-B41F-969E628826B8}" destId="{CAB7E2D4-FB04-4547-A0DC-5A200926522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C85C5-A1B8-4D15-8A7C-0FFD380D398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9D03AD-B949-46BC-B6F3-EB5C2AA176C6}">
      <dgm:prSet/>
      <dgm:spPr/>
      <dgm:t>
        <a:bodyPr/>
        <a:lstStyle/>
        <a:p>
          <a:r>
            <a:rPr lang="pt-BR" dirty="0"/>
            <a:t>Foco trazer tecnologia ao tradicional.</a:t>
          </a:r>
          <a:endParaRPr lang="en-US" dirty="0"/>
        </a:p>
      </dgm:t>
    </dgm:pt>
    <dgm:pt modelId="{DA46DE39-1D92-405F-9A52-9F2D1130CEF2}" type="parTrans" cxnId="{2D69AC9F-7232-4D28-B6BB-7F4DCAF8C795}">
      <dgm:prSet/>
      <dgm:spPr/>
      <dgm:t>
        <a:bodyPr/>
        <a:lstStyle/>
        <a:p>
          <a:endParaRPr lang="en-US"/>
        </a:p>
      </dgm:t>
    </dgm:pt>
    <dgm:pt modelId="{2C08507C-6925-4ADC-99C0-5954AB694667}" type="sibTrans" cxnId="{2D69AC9F-7232-4D28-B6BB-7F4DCAF8C795}">
      <dgm:prSet phldrT="01" phldr="0"/>
      <dgm:spPr/>
      <dgm:t>
        <a:bodyPr/>
        <a:lstStyle/>
        <a:p>
          <a:endParaRPr lang="en-US"/>
        </a:p>
      </dgm:t>
    </dgm:pt>
    <dgm:pt modelId="{CADCB434-4181-46F6-A174-8C630A4DD34B}">
      <dgm:prSet/>
      <dgm:spPr/>
      <dgm:t>
        <a:bodyPr/>
        <a:lstStyle/>
        <a:p>
          <a:r>
            <a:rPr lang="pt-BR"/>
            <a:t>Priorização do bom rendimento e a melhor qualidade de produtos.</a:t>
          </a:r>
          <a:endParaRPr lang="en-US"/>
        </a:p>
      </dgm:t>
    </dgm:pt>
    <dgm:pt modelId="{20A0AF77-279B-4FC7-8F6B-44292FD93BD7}" type="parTrans" cxnId="{A8586EC3-2170-4FCE-9B7F-5F1EF440F674}">
      <dgm:prSet/>
      <dgm:spPr/>
      <dgm:t>
        <a:bodyPr/>
        <a:lstStyle/>
        <a:p>
          <a:endParaRPr lang="en-US"/>
        </a:p>
      </dgm:t>
    </dgm:pt>
    <dgm:pt modelId="{E70340A9-6B3D-4827-8A94-B1666A07E6D1}" type="sibTrans" cxnId="{A8586EC3-2170-4FCE-9B7F-5F1EF440F674}">
      <dgm:prSet phldrT="02" phldr="0"/>
      <dgm:spPr/>
      <dgm:t>
        <a:bodyPr/>
        <a:lstStyle/>
        <a:p>
          <a:endParaRPr lang="en-US"/>
        </a:p>
      </dgm:t>
    </dgm:pt>
    <dgm:pt modelId="{C7BC0DF1-F1BA-4DD8-89E1-3FCEEE493D36}">
      <dgm:prSet/>
      <dgm:spPr/>
      <dgm:t>
        <a:bodyPr/>
        <a:lstStyle/>
        <a:p>
          <a:r>
            <a:rPr lang="pt-BR" dirty="0"/>
            <a:t>Sofisticar, monitorar e aprimorar os armazéns de vinho</a:t>
          </a:r>
          <a:endParaRPr lang="en-US" dirty="0"/>
        </a:p>
      </dgm:t>
    </dgm:pt>
    <dgm:pt modelId="{4552AA56-3D4E-42CE-8F6E-76D0697ACBA6}" type="parTrans" cxnId="{47927916-FA99-4CCD-88B5-C5BDFA94D2D7}">
      <dgm:prSet/>
      <dgm:spPr/>
      <dgm:t>
        <a:bodyPr/>
        <a:lstStyle/>
        <a:p>
          <a:endParaRPr lang="en-US"/>
        </a:p>
      </dgm:t>
    </dgm:pt>
    <dgm:pt modelId="{864208EE-A2CB-4AE4-A819-FC4C1049C193}" type="sibTrans" cxnId="{47927916-FA99-4CCD-88B5-C5BDFA94D2D7}">
      <dgm:prSet phldrT="03" phldr="0"/>
      <dgm:spPr/>
      <dgm:t>
        <a:bodyPr/>
        <a:lstStyle/>
        <a:p>
          <a:endParaRPr lang="en-US"/>
        </a:p>
      </dgm:t>
    </dgm:pt>
    <dgm:pt modelId="{ABEA4FC4-32CC-4619-BC9B-000AEB37F5CE}" type="pres">
      <dgm:prSet presAssocID="{D4BC85C5-A1B8-4D15-8A7C-0FFD380D3989}" presName="linear" presStyleCnt="0">
        <dgm:presLayoutVars>
          <dgm:animLvl val="lvl"/>
          <dgm:resizeHandles val="exact"/>
        </dgm:presLayoutVars>
      </dgm:prSet>
      <dgm:spPr/>
    </dgm:pt>
    <dgm:pt modelId="{E34B5B5B-EF7A-4501-A344-9456D81E5D2D}" type="pres">
      <dgm:prSet presAssocID="{9C9D03AD-B949-46BC-B6F3-EB5C2AA176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CB0708-2435-47A7-B60A-52B5734E5814}" type="pres">
      <dgm:prSet presAssocID="{2C08507C-6925-4ADC-99C0-5954AB694667}" presName="spacer" presStyleCnt="0"/>
      <dgm:spPr/>
    </dgm:pt>
    <dgm:pt modelId="{28404CB1-2D32-4B3D-92C6-DA21D6C60B33}" type="pres">
      <dgm:prSet presAssocID="{CADCB434-4181-46F6-A174-8C630A4DD3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7CF7F9-7675-49A5-9E24-82F78CB9647D}" type="pres">
      <dgm:prSet presAssocID="{E70340A9-6B3D-4827-8A94-B1666A07E6D1}" presName="spacer" presStyleCnt="0"/>
      <dgm:spPr/>
    </dgm:pt>
    <dgm:pt modelId="{58CA7D07-41A0-4A3C-BBCE-38F1601E7681}" type="pres">
      <dgm:prSet presAssocID="{C7BC0DF1-F1BA-4DD8-89E1-3FCEEE493D3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927916-FA99-4CCD-88B5-C5BDFA94D2D7}" srcId="{D4BC85C5-A1B8-4D15-8A7C-0FFD380D3989}" destId="{C7BC0DF1-F1BA-4DD8-89E1-3FCEEE493D36}" srcOrd="2" destOrd="0" parTransId="{4552AA56-3D4E-42CE-8F6E-76D0697ACBA6}" sibTransId="{864208EE-A2CB-4AE4-A819-FC4C1049C193}"/>
    <dgm:cxn modelId="{930D581E-5E0F-4439-A9A4-BA2F375D91D1}" type="presOf" srcId="{CADCB434-4181-46F6-A174-8C630A4DD34B}" destId="{28404CB1-2D32-4B3D-92C6-DA21D6C60B33}" srcOrd="0" destOrd="0" presId="urn:microsoft.com/office/officeart/2005/8/layout/vList2"/>
    <dgm:cxn modelId="{A7EC8136-7236-4961-9752-1305E822953A}" type="presOf" srcId="{C7BC0DF1-F1BA-4DD8-89E1-3FCEEE493D36}" destId="{58CA7D07-41A0-4A3C-BBCE-38F1601E7681}" srcOrd="0" destOrd="0" presId="urn:microsoft.com/office/officeart/2005/8/layout/vList2"/>
    <dgm:cxn modelId="{77F99D99-3FFA-4E62-97E4-91B57A9E0A7A}" type="presOf" srcId="{D4BC85C5-A1B8-4D15-8A7C-0FFD380D3989}" destId="{ABEA4FC4-32CC-4619-BC9B-000AEB37F5CE}" srcOrd="0" destOrd="0" presId="urn:microsoft.com/office/officeart/2005/8/layout/vList2"/>
    <dgm:cxn modelId="{2D69AC9F-7232-4D28-B6BB-7F4DCAF8C795}" srcId="{D4BC85C5-A1B8-4D15-8A7C-0FFD380D3989}" destId="{9C9D03AD-B949-46BC-B6F3-EB5C2AA176C6}" srcOrd="0" destOrd="0" parTransId="{DA46DE39-1D92-405F-9A52-9F2D1130CEF2}" sibTransId="{2C08507C-6925-4ADC-99C0-5954AB694667}"/>
    <dgm:cxn modelId="{7149CCA7-627F-4FA8-B117-84B7E84F3584}" type="presOf" srcId="{9C9D03AD-B949-46BC-B6F3-EB5C2AA176C6}" destId="{E34B5B5B-EF7A-4501-A344-9456D81E5D2D}" srcOrd="0" destOrd="0" presId="urn:microsoft.com/office/officeart/2005/8/layout/vList2"/>
    <dgm:cxn modelId="{A8586EC3-2170-4FCE-9B7F-5F1EF440F674}" srcId="{D4BC85C5-A1B8-4D15-8A7C-0FFD380D3989}" destId="{CADCB434-4181-46F6-A174-8C630A4DD34B}" srcOrd="1" destOrd="0" parTransId="{20A0AF77-279B-4FC7-8F6B-44292FD93BD7}" sibTransId="{E70340A9-6B3D-4827-8A94-B1666A07E6D1}"/>
    <dgm:cxn modelId="{BFFA684E-30CE-4758-9184-2568B87CAEEE}" type="presParOf" srcId="{ABEA4FC4-32CC-4619-BC9B-000AEB37F5CE}" destId="{E34B5B5B-EF7A-4501-A344-9456D81E5D2D}" srcOrd="0" destOrd="0" presId="urn:microsoft.com/office/officeart/2005/8/layout/vList2"/>
    <dgm:cxn modelId="{1C89B880-181E-48FA-8268-9EAB05A471B6}" type="presParOf" srcId="{ABEA4FC4-32CC-4619-BC9B-000AEB37F5CE}" destId="{7CCB0708-2435-47A7-B60A-52B5734E5814}" srcOrd="1" destOrd="0" presId="urn:microsoft.com/office/officeart/2005/8/layout/vList2"/>
    <dgm:cxn modelId="{A420E1D0-18BB-4E42-80BA-CFF09D09A6D9}" type="presParOf" srcId="{ABEA4FC4-32CC-4619-BC9B-000AEB37F5CE}" destId="{28404CB1-2D32-4B3D-92C6-DA21D6C60B33}" srcOrd="2" destOrd="0" presId="urn:microsoft.com/office/officeart/2005/8/layout/vList2"/>
    <dgm:cxn modelId="{A4C9CAA6-D46E-4E3A-A205-51EA23A51692}" type="presParOf" srcId="{ABEA4FC4-32CC-4619-BC9B-000AEB37F5CE}" destId="{8F7CF7F9-7675-49A5-9E24-82F78CB9647D}" srcOrd="3" destOrd="0" presId="urn:microsoft.com/office/officeart/2005/8/layout/vList2"/>
    <dgm:cxn modelId="{8AF34989-2D70-419C-A3A2-AFA8AB5BB1A6}" type="presParOf" srcId="{ABEA4FC4-32CC-4619-BC9B-000AEB37F5CE}" destId="{58CA7D07-41A0-4A3C-BBCE-38F1601E76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3911B-F300-410F-A5A3-8C19E6DF4A80}">
      <dsp:nvSpPr>
        <dsp:cNvPr id="0" name=""/>
        <dsp:cNvSpPr/>
      </dsp:nvSpPr>
      <dsp:spPr>
        <a:xfrm>
          <a:off x="2833617" y="192840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Eduardo Gabriel Rodrigues Vitorino</a:t>
          </a:r>
          <a:endParaRPr lang="pt-BR" sz="1300" kern="1200" dirty="0"/>
        </a:p>
      </dsp:txBody>
      <dsp:txXfrm>
        <a:off x="3042974" y="2108170"/>
        <a:ext cx="932937" cy="801090"/>
      </dsp:txXfrm>
    </dsp:sp>
    <dsp:sp modelId="{6E7811EB-AC64-4ABB-99D4-72D7418E4D62}">
      <dsp:nvSpPr>
        <dsp:cNvPr id="0" name=""/>
        <dsp:cNvSpPr/>
      </dsp:nvSpPr>
      <dsp:spPr>
        <a:xfrm>
          <a:off x="2865867" y="244724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DE3CE-11C9-492D-B8EF-3F6F4095E361}">
      <dsp:nvSpPr>
        <dsp:cNvPr id="0" name=""/>
        <dsp:cNvSpPr/>
      </dsp:nvSpPr>
      <dsp:spPr>
        <a:xfrm>
          <a:off x="1670452" y="128662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5AF0E-F4AA-4B0D-A86D-739A19900661}">
      <dsp:nvSpPr>
        <dsp:cNvPr id="0" name=""/>
        <dsp:cNvSpPr/>
      </dsp:nvSpPr>
      <dsp:spPr>
        <a:xfrm>
          <a:off x="2596397" y="229325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326D0B-2760-4FB6-BCDB-E2B57D3756E3}">
      <dsp:nvSpPr>
        <dsp:cNvPr id="0" name=""/>
        <dsp:cNvSpPr/>
      </dsp:nvSpPr>
      <dsp:spPr>
        <a:xfrm>
          <a:off x="3996782" y="1283121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51449"/>
            <a:satOff val="56"/>
            <a:lumOff val="-11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Matheus Ribeiro</a:t>
          </a:r>
        </a:p>
      </dsp:txBody>
      <dsp:txXfrm>
        <a:off x="4206139" y="1462890"/>
        <a:ext cx="932937" cy="801090"/>
      </dsp:txXfrm>
    </dsp:sp>
    <dsp:sp modelId="{363BFA64-760D-4A6B-B9B4-9ADFD9A0210B}">
      <dsp:nvSpPr>
        <dsp:cNvPr id="0" name=""/>
        <dsp:cNvSpPr/>
      </dsp:nvSpPr>
      <dsp:spPr>
        <a:xfrm>
          <a:off x="4927027" y="22871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4B400-CB68-4CA5-BB92-C17097D1A60B}">
      <dsp:nvSpPr>
        <dsp:cNvPr id="0" name=""/>
        <dsp:cNvSpPr/>
      </dsp:nvSpPr>
      <dsp:spPr>
        <a:xfrm>
          <a:off x="5159230" y="1925776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76DB0-3227-44FF-95C6-BC159C325F2C}">
      <dsp:nvSpPr>
        <dsp:cNvPr id="0" name=""/>
        <dsp:cNvSpPr/>
      </dsp:nvSpPr>
      <dsp:spPr>
        <a:xfrm>
          <a:off x="5192197" y="244243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F41C2-0021-43EE-85B9-48E35EB3089D}">
      <dsp:nvSpPr>
        <dsp:cNvPr id="0" name=""/>
        <dsp:cNvSpPr/>
      </dsp:nvSpPr>
      <dsp:spPr>
        <a:xfrm>
          <a:off x="2833617" y="645279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02897"/>
            <a:satOff val="112"/>
            <a:lumOff val="-2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Daniel Sebastian Diniz Teixeira </a:t>
          </a:r>
          <a:endParaRPr lang="pt-BR" sz="1300" kern="1200" dirty="0"/>
        </a:p>
      </dsp:txBody>
      <dsp:txXfrm>
        <a:off x="3042974" y="825048"/>
        <a:ext cx="932937" cy="801090"/>
      </dsp:txXfrm>
    </dsp:sp>
    <dsp:sp modelId="{870E529E-8C7B-4CB8-8748-8402C57DA168}">
      <dsp:nvSpPr>
        <dsp:cNvPr id="0" name=""/>
        <dsp:cNvSpPr/>
      </dsp:nvSpPr>
      <dsp:spPr>
        <a:xfrm>
          <a:off x="3753829" y="6610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EFE59-24D8-452E-B022-8A128BC9363B}">
      <dsp:nvSpPr>
        <dsp:cNvPr id="0" name=""/>
        <dsp:cNvSpPr/>
      </dsp:nvSpPr>
      <dsp:spPr>
        <a:xfrm>
          <a:off x="3996782" y="0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1414B-359E-417C-A186-835321FEB1C7}">
      <dsp:nvSpPr>
        <dsp:cNvPr id="0" name=""/>
        <dsp:cNvSpPr/>
      </dsp:nvSpPr>
      <dsp:spPr>
        <a:xfrm>
          <a:off x="4034765" y="514036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F5295-F320-4F5A-96BF-BA76AC3FCBEE}">
      <dsp:nvSpPr>
        <dsp:cNvPr id="0" name=""/>
        <dsp:cNvSpPr/>
      </dsp:nvSpPr>
      <dsp:spPr>
        <a:xfrm>
          <a:off x="5189372" y="642654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Victor Gabriel Alves Dos Santos</a:t>
          </a:r>
          <a:endParaRPr lang="pt-BR" sz="1300" kern="1200" dirty="0"/>
        </a:p>
      </dsp:txBody>
      <dsp:txXfrm>
        <a:off x="5398729" y="822423"/>
        <a:ext cx="932937" cy="801090"/>
      </dsp:txXfrm>
    </dsp:sp>
    <dsp:sp modelId="{42F650EE-CC4D-4AE1-9DD7-A77F63390AD6}">
      <dsp:nvSpPr>
        <dsp:cNvPr id="0" name=""/>
        <dsp:cNvSpPr/>
      </dsp:nvSpPr>
      <dsp:spPr>
        <a:xfrm>
          <a:off x="6328845" y="11571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3E219-A25E-48E8-BE6A-6EA5182892E3}">
      <dsp:nvSpPr>
        <dsp:cNvPr id="0" name=""/>
        <dsp:cNvSpPr/>
      </dsp:nvSpPr>
      <dsp:spPr>
        <a:xfrm>
          <a:off x="6322395" y="129537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BDBED-E54F-4657-9CDF-C218461247DA}">
      <dsp:nvSpPr>
        <dsp:cNvPr id="0" name=""/>
        <dsp:cNvSpPr/>
      </dsp:nvSpPr>
      <dsp:spPr>
        <a:xfrm>
          <a:off x="6586131" y="1315932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44C6-6153-4845-B338-83215FE31838}">
      <dsp:nvSpPr>
        <dsp:cNvPr id="0" name=""/>
        <dsp:cNvSpPr/>
      </dsp:nvSpPr>
      <dsp:spPr>
        <a:xfrm>
          <a:off x="7477961" y="735726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005795"/>
            <a:satOff val="224"/>
            <a:lumOff val="-47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Pedro Afonso Dornelas Marcato</a:t>
          </a:r>
          <a:endParaRPr lang="pt-BR" sz="1300" kern="1200" dirty="0"/>
        </a:p>
      </dsp:txBody>
      <dsp:txXfrm>
        <a:off x="7687318" y="915495"/>
        <a:ext cx="932937" cy="801090"/>
      </dsp:txXfrm>
    </dsp:sp>
    <dsp:sp modelId="{393B05A5-8B87-49E9-8D40-F8D77E987EB5}">
      <dsp:nvSpPr>
        <dsp:cNvPr id="0" name=""/>
        <dsp:cNvSpPr/>
      </dsp:nvSpPr>
      <dsp:spPr>
        <a:xfrm>
          <a:off x="7615658" y="57692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BA375-6EE9-4A76-A120-AB4A9A2907DD}">
      <dsp:nvSpPr>
        <dsp:cNvPr id="0" name=""/>
        <dsp:cNvSpPr/>
      </dsp:nvSpPr>
      <dsp:spPr>
        <a:xfrm>
          <a:off x="6333710" y="49191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/>
          <a:srcRect/>
          <a:stretch>
            <a:fillRect t="-54000" b="-5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CF941-F5AB-4BCC-8994-F965C748085C}">
      <dsp:nvSpPr>
        <dsp:cNvPr id="0" name=""/>
        <dsp:cNvSpPr/>
      </dsp:nvSpPr>
      <dsp:spPr>
        <a:xfrm>
          <a:off x="7755030" y="685527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0320A-84F8-4201-BC5B-A88ABAF09B3A}">
      <dsp:nvSpPr>
        <dsp:cNvPr id="0" name=""/>
        <dsp:cNvSpPr/>
      </dsp:nvSpPr>
      <dsp:spPr>
        <a:xfrm>
          <a:off x="7485559" y="1940650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257243"/>
            <a:satOff val="280"/>
            <a:lumOff val="-58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Vinicios Garcia Fagundes</a:t>
          </a:r>
          <a:endParaRPr lang="pt-BR" sz="1300" kern="1200" dirty="0"/>
        </a:p>
      </dsp:txBody>
      <dsp:txXfrm>
        <a:off x="7694916" y="2120419"/>
        <a:ext cx="932937" cy="801090"/>
      </dsp:txXfrm>
    </dsp:sp>
    <dsp:sp modelId="{5BB885A4-1ACE-4EB5-ACDF-9171846F14DF}">
      <dsp:nvSpPr>
        <dsp:cNvPr id="0" name=""/>
        <dsp:cNvSpPr/>
      </dsp:nvSpPr>
      <dsp:spPr>
        <a:xfrm>
          <a:off x="7753596" y="2957348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5579D-7287-47AD-BC34-F7EF73D4DE5C}">
      <dsp:nvSpPr>
        <dsp:cNvPr id="0" name=""/>
        <dsp:cNvSpPr/>
      </dsp:nvSpPr>
      <dsp:spPr>
        <a:xfrm>
          <a:off x="6322395" y="2576305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t="-28000" b="-2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73B0D-E52A-4EE8-B36F-28D29C78AE7D}">
      <dsp:nvSpPr>
        <dsp:cNvPr id="0" name=""/>
        <dsp:cNvSpPr/>
      </dsp:nvSpPr>
      <dsp:spPr>
        <a:xfrm>
          <a:off x="7502760" y="308552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3454-3CA0-4E03-A7F6-B9ADCD7A8408}">
      <dsp:nvSpPr>
        <dsp:cNvPr id="0" name=""/>
        <dsp:cNvSpPr/>
      </dsp:nvSpPr>
      <dsp:spPr>
        <a:xfrm>
          <a:off x="3995348" y="2568868"/>
          <a:ext cx="1351650" cy="116062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dirty="0"/>
            <a:t>Gabriel Kenji Tomari Kohatu </a:t>
          </a:r>
          <a:endParaRPr lang="pt-BR" sz="1300" kern="1200" dirty="0"/>
        </a:p>
      </dsp:txBody>
      <dsp:txXfrm>
        <a:off x="4204705" y="2748637"/>
        <a:ext cx="932937" cy="801090"/>
      </dsp:txXfrm>
    </dsp:sp>
    <dsp:sp modelId="{256069E5-7416-49BA-85D5-EE63AD6C9145}">
      <dsp:nvSpPr>
        <dsp:cNvPr id="0" name=""/>
        <dsp:cNvSpPr/>
      </dsp:nvSpPr>
      <dsp:spPr>
        <a:xfrm>
          <a:off x="4094338" y="3213970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280B-83DD-4D7F-A0CA-0485153BD0BA}">
      <dsp:nvSpPr>
        <dsp:cNvPr id="0" name=""/>
        <dsp:cNvSpPr/>
      </dsp:nvSpPr>
      <dsp:spPr>
        <a:xfrm>
          <a:off x="2832900" y="3214147"/>
          <a:ext cx="1351650" cy="116062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/>
          <a:srcRect/>
          <a:stretch>
            <a:fillRect t="-17000" b="-17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7E2D4-FB04-4547-A0DC-5A200926522E}">
      <dsp:nvSpPr>
        <dsp:cNvPr id="0" name=""/>
        <dsp:cNvSpPr/>
      </dsp:nvSpPr>
      <dsp:spPr>
        <a:xfrm>
          <a:off x="3842831" y="3320769"/>
          <a:ext cx="157668" cy="1360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B5B5B-EF7A-4501-A344-9456D81E5D2D}">
      <dsp:nvSpPr>
        <dsp:cNvPr id="0" name=""/>
        <dsp:cNvSpPr/>
      </dsp:nvSpPr>
      <dsp:spPr>
        <a:xfrm>
          <a:off x="0" y="541798"/>
          <a:ext cx="6833175" cy="1433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Foco trazer tecnologia ao tradicional.</a:t>
          </a:r>
          <a:endParaRPr lang="en-US" sz="3500" kern="1200" dirty="0"/>
        </a:p>
      </dsp:txBody>
      <dsp:txXfrm>
        <a:off x="69965" y="611763"/>
        <a:ext cx="6693245" cy="1293320"/>
      </dsp:txXfrm>
    </dsp:sp>
    <dsp:sp modelId="{28404CB1-2D32-4B3D-92C6-DA21D6C60B33}">
      <dsp:nvSpPr>
        <dsp:cNvPr id="0" name=""/>
        <dsp:cNvSpPr/>
      </dsp:nvSpPr>
      <dsp:spPr>
        <a:xfrm>
          <a:off x="0" y="2075848"/>
          <a:ext cx="6833175" cy="1433250"/>
        </a:xfrm>
        <a:prstGeom prst="roundRect">
          <a:avLst/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Priorização do bom rendimento e a melhor qualidade de produtos.</a:t>
          </a:r>
          <a:endParaRPr lang="en-US" sz="3500" kern="1200"/>
        </a:p>
      </dsp:txBody>
      <dsp:txXfrm>
        <a:off x="69965" y="2145813"/>
        <a:ext cx="6693245" cy="1293320"/>
      </dsp:txXfrm>
    </dsp:sp>
    <dsp:sp modelId="{58CA7D07-41A0-4A3C-BBCE-38F1601E7681}">
      <dsp:nvSpPr>
        <dsp:cNvPr id="0" name=""/>
        <dsp:cNvSpPr/>
      </dsp:nvSpPr>
      <dsp:spPr>
        <a:xfrm>
          <a:off x="0" y="3609898"/>
          <a:ext cx="6833175" cy="1433250"/>
        </a:xfrm>
        <a:prstGeom prst="roundRect">
          <a:avLst/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Sofisticar, monitorar e aprimorar os armazéns de vinho</a:t>
          </a:r>
          <a:endParaRPr lang="en-US" sz="3500" kern="1200" dirty="0"/>
        </a:p>
      </dsp:txBody>
      <dsp:txXfrm>
        <a:off x="69965" y="3679863"/>
        <a:ext cx="6693245" cy="1293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D9582-92AB-462E-BA2E-2D3DCDEDF41C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9D1F2-3EA3-4F67-9C95-7BA43A43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9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8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92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3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2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4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10/23/2022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02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vas em uma árvore">
            <a:extLst>
              <a:ext uri="{FF2B5EF4-FFF2-40B4-BE49-F238E27FC236}">
                <a16:creationId xmlns:a16="http://schemas.microsoft.com/office/drawing/2014/main" id="{CC25D6A3-B04A-3EDB-C51B-7EB9AD50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362" r="-1" b="12347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DD5A41-82C7-8898-85A9-106FAF7B1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336" y="2371050"/>
            <a:ext cx="6900839" cy="2736390"/>
          </a:xfrm>
        </p:spPr>
        <p:txBody>
          <a:bodyPr anchor="t">
            <a:norm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Cinzel" panose="00000500000000000000" pitchFamily="50" charset="0"/>
              </a:rPr>
              <a:t>God</a:t>
            </a:r>
            <a:r>
              <a:rPr lang="pt-BR" sz="8000" dirty="0">
                <a:solidFill>
                  <a:srgbClr val="FFFF00"/>
                </a:solidFill>
                <a:latin typeface="Cinzel" panose="00000500000000000000" pitchFamily="50" charset="0"/>
              </a:rPr>
              <a:t>Wine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B8DED4-6025-63AE-A19F-240DD7AF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39" y="273523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latin typeface="Cinzel" panose="00000500000000000000" pitchFamily="50" charset="0"/>
              </a:rPr>
              <a:t>MONITORAMENTO DE TEMPERATURA E UMIDADE NAS VINÍCOLAS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1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2" name="Rectangle 109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A3187AA-2392-26AD-53B3-87F5F0D5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971" y="2148153"/>
            <a:ext cx="5189963" cy="24700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Mudanças: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Aroma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Sabor</a:t>
            </a:r>
          </a:p>
        </p:txBody>
      </p:sp>
      <p:pic>
        <p:nvPicPr>
          <p:cNvPr id="1026" name="Picture 2" descr="cork-1574810_640">
            <a:extLst>
              <a:ext uri="{FF2B5EF4-FFF2-40B4-BE49-F238E27FC236}">
                <a16:creationId xmlns:a16="http://schemas.microsoft.com/office/drawing/2014/main" id="{5510EA0C-097C-469E-D6F2-0F2D0213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315" y="2126594"/>
            <a:ext cx="6254560" cy="415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6AA8A28B-A26F-56DF-6F1B-01D84DF2D917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 alta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DFE290B-E55F-FA2B-5031-23D89A018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8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D12027-38EA-33DA-C53F-82BD9F0625B3}"/>
              </a:ext>
            </a:extLst>
          </p:cNvPr>
          <p:cNvSpPr txBox="1">
            <a:spLocks/>
          </p:cNvSpPr>
          <p:nvPr/>
        </p:nvSpPr>
        <p:spPr>
          <a:xfrm>
            <a:off x="0" y="456610"/>
            <a:ext cx="6822142" cy="229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atin typeface="Cinzel" panose="00000500000000000000" pitchFamily="50" charset="0"/>
              </a:rPr>
              <a:t>Problema - Umidade baixa &amp; alta</a:t>
            </a:r>
          </a:p>
        </p:txBody>
      </p:sp>
      <p:cxnSp>
        <p:nvCxnSpPr>
          <p:cNvPr id="2091" name="Straight Connector 209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O Topo Como Abrir Garrafa De Vinho Com Rolha Quebrada">
            <a:extLst>
              <a:ext uri="{FF2B5EF4-FFF2-40B4-BE49-F238E27FC236}">
                <a16:creationId xmlns:a16="http://schemas.microsoft.com/office/drawing/2014/main" id="{E5B1E499-1EF2-554A-A885-FF9917F4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" r="1" b="1"/>
          <a:stretch/>
        </p:blipFill>
        <p:spPr bwMode="auto">
          <a:xfrm>
            <a:off x="6844897" y="664659"/>
            <a:ext cx="4379585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FD8A5E-1FE2-3E6C-3354-BF8C13EBBDBA}"/>
              </a:ext>
            </a:extLst>
          </p:cNvPr>
          <p:cNvSpPr txBox="1"/>
          <p:nvPr/>
        </p:nvSpPr>
        <p:spPr>
          <a:xfrm>
            <a:off x="823258" y="2673148"/>
            <a:ext cx="5532717" cy="2508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Umidade </a:t>
            </a:r>
            <a:r>
              <a:rPr lang="en-US" sz="2000" dirty="0" err="1"/>
              <a:t>baixa</a:t>
            </a:r>
            <a:r>
              <a:rPr lang="en-US" sz="2000" dirty="0"/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Ressecamento</a:t>
            </a:r>
            <a:r>
              <a:rPr lang="en-US" sz="2000" dirty="0"/>
              <a:t> das </a:t>
            </a:r>
            <a:r>
              <a:rPr lang="en-US" sz="2000" dirty="0" err="1"/>
              <a:t>rolhas</a:t>
            </a:r>
            <a:r>
              <a:rPr lang="en-US" sz="20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Oxidação</a:t>
            </a:r>
            <a:r>
              <a:rPr lang="en-US" sz="2000" dirty="0"/>
              <a:t> da </a:t>
            </a:r>
            <a:r>
              <a:rPr lang="en-US" sz="2000" dirty="0" err="1"/>
              <a:t>bebida</a:t>
            </a:r>
            <a:r>
              <a:rPr lang="en-US" sz="2000" dirty="0"/>
              <a:t>(se </a:t>
            </a:r>
            <a:r>
              <a:rPr lang="en-US" sz="2000" dirty="0" err="1"/>
              <a:t>transforma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vinagre</a:t>
            </a:r>
            <a:r>
              <a:rPr lang="en-US" sz="2000" dirty="0"/>
              <a:t>).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Umidade </a:t>
            </a:r>
            <a:r>
              <a:rPr lang="en-US" sz="2000" dirty="0" err="1"/>
              <a:t>alta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Whitney"/>
              </a:rPr>
              <a:t>Excesso de umidade incentiva a proliferação de fungos.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Whitney"/>
              </a:rPr>
              <a:t>D</a:t>
            </a:r>
            <a:r>
              <a:rPr lang="pt-BR" sz="2000" b="0" i="0" dirty="0">
                <a:effectLst/>
                <a:latin typeface="Whitney"/>
              </a:rPr>
              <a:t>anificar os rótulos.</a:t>
            </a:r>
            <a:endParaRPr lang="pt-BR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Rolha quebradiça, vinho estragado?">
            <a:extLst>
              <a:ext uri="{FF2B5EF4-FFF2-40B4-BE49-F238E27FC236}">
                <a16:creationId xmlns:a16="http://schemas.microsoft.com/office/drawing/2014/main" id="{A30A8FAB-DC0C-DDFD-1B00-2CEC588D0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 r="1" b="1"/>
          <a:stretch/>
        </p:blipFill>
        <p:spPr bwMode="auto">
          <a:xfrm>
            <a:off x="6844896" y="3495816"/>
            <a:ext cx="4379586" cy="26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3" name="Straight Connector 209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áfico 2">
            <a:extLst>
              <a:ext uri="{FF2B5EF4-FFF2-40B4-BE49-F238E27FC236}">
                <a16:creationId xmlns:a16="http://schemas.microsoft.com/office/drawing/2014/main" id="{61AE4B48-D801-682C-7509-DBBA81B27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4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61E65-F3F6-2EC8-6541-77CC2A41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Sair da vinícola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0C55C9-9F80-FD8D-B930-D11DD2ADB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1B3391C-C0CB-44EF-B68F-EEED832C0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6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7" name="Rectangle 316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4" name="Picture 12" descr="brown and white wooden blocks">
            <a:extLst>
              <a:ext uri="{FF2B5EF4-FFF2-40B4-BE49-F238E27FC236}">
                <a16:creationId xmlns:a16="http://schemas.microsoft.com/office/drawing/2014/main" id="{AC24BE90-502B-50BE-2534-8119B5747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12590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9" name="Straight Connector 3170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0" name="Straight Connector 3172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A6841696-48AD-C0B8-C428-25012D68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Nossa solução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BD99ABE-B5DA-C9F1-7AF9-62EEDD57A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1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Espaço Reservado para Conteúdo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2D5A21-CE3E-D555-6AC3-7C1105BED8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07" y="3262379"/>
            <a:ext cx="3611880" cy="2766351"/>
          </a:xfrm>
          <a:prstGeom prst="rect">
            <a:avLst/>
          </a:prstGeom>
        </p:spPr>
      </p:pic>
      <p:pic>
        <p:nvPicPr>
          <p:cNvPr id="9" name="Imagem 8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64B801B-824F-5FE7-35E6-C54AE05FF9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99" y="3271368"/>
            <a:ext cx="3611880" cy="2748372"/>
          </a:xfrm>
          <a:prstGeom prst="rect">
            <a:avLst/>
          </a:prstGeom>
        </p:spPr>
      </p:pic>
      <p:pic>
        <p:nvPicPr>
          <p:cNvPr id="11" name="Imagem 10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03B9C99-3DDE-A5CC-16A0-4F914C6379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791" y="3274892"/>
            <a:ext cx="3611880" cy="2741325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BFAED805-F999-E4AE-0A3D-68AA537A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6" y="967771"/>
            <a:ext cx="11192700" cy="138953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800" dirty="0">
                <a:latin typeface="Cinzel" panose="00000500000000000000" pitchFamily="50" charset="0"/>
              </a:rPr>
              <a:t>Por que comprar nossa solução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FD22900-C329-59B7-DF3B-8DB4A86C9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0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167" t="34334" r="171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49573" y="738717"/>
            <a:ext cx="955040" cy="955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01610" y="2171290"/>
            <a:ext cx="955040" cy="9550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91689" y="902123"/>
            <a:ext cx="955040" cy="9550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7869" y="2171290"/>
            <a:ext cx="955040" cy="9550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15126" y="902123"/>
            <a:ext cx="955040" cy="95504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779130" y="3402602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9" name="AutoShape 9"/>
          <p:cNvSpPr/>
          <p:nvPr/>
        </p:nvSpPr>
        <p:spPr>
          <a:xfrm>
            <a:off x="6795389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0" name="AutoShape 10"/>
          <p:cNvSpPr/>
          <p:nvPr/>
        </p:nvSpPr>
        <p:spPr>
          <a:xfrm>
            <a:off x="927093" y="19705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1" name="AutoShape 11"/>
          <p:cNvSpPr/>
          <p:nvPr/>
        </p:nvSpPr>
        <p:spPr>
          <a:xfrm>
            <a:off x="8573966" y="2169183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2" name="AutoShape 12"/>
          <p:cNvSpPr/>
          <p:nvPr/>
        </p:nvSpPr>
        <p:spPr>
          <a:xfrm>
            <a:off x="4769209" y="22499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7480" y="2281767"/>
            <a:ext cx="955040" cy="95504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0776320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63483" y="2457572"/>
            <a:ext cx="663035" cy="6630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1256" y="812670"/>
            <a:ext cx="734354" cy="7343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73007" y="2249974"/>
            <a:ext cx="808703" cy="80870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38053" y="1029807"/>
            <a:ext cx="699674" cy="6996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363169" y="2181963"/>
            <a:ext cx="847791" cy="8477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42810" y="994083"/>
            <a:ext cx="699674" cy="69967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2242" y="3112043"/>
            <a:ext cx="1784421" cy="971426"/>
            <a:chOff x="0" y="-28575"/>
            <a:chExt cx="3568842" cy="19428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841162"/>
              <a:ext cx="3568842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Mapeamento dos armazéns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3568842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04998" y="4641060"/>
            <a:ext cx="1785625" cy="971426"/>
            <a:chOff x="0" y="-28575"/>
            <a:chExt cx="3571251" cy="194285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841162"/>
              <a:ext cx="3571251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Instalação dos sensores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408" y="-28575"/>
              <a:ext cx="3568843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21859" y="4641060"/>
            <a:ext cx="1784421" cy="971426"/>
            <a:chOff x="0" y="-28575"/>
            <a:chExt cx="3568842" cy="194285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41164"/>
              <a:ext cx="3568842" cy="1073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Envio dos dados para a nuvem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568842" cy="6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583227" y="3330959"/>
            <a:ext cx="2018839" cy="1253516"/>
            <a:chOff x="0" y="-28575"/>
            <a:chExt cx="4037679" cy="2507032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41085"/>
              <a:ext cx="4037679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Visualização dos dados na dashboard em tempo real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03767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057857" y="277341"/>
            <a:ext cx="81642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600" spc="71" dirty="0">
                <a:solidFill>
                  <a:srgbClr val="EFE237"/>
                </a:solidFill>
                <a:latin typeface="Cinzel" panose="00000500000000000000" pitchFamily="50" charset="0"/>
              </a:rPr>
              <a:t>DIAGRAMA DE NEGÓCIO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758320" y="4543226"/>
            <a:ext cx="2073360" cy="1817773"/>
            <a:chOff x="0" y="-28575"/>
            <a:chExt cx="4146720" cy="363554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841085"/>
              <a:ext cx="4146720" cy="27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Demonstração através de alertas e cores para a visualização das condições do ambiente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146720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6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877000" y="3388314"/>
            <a:ext cx="1784421" cy="1253516"/>
            <a:chOff x="0" y="-28575"/>
            <a:chExt cx="3568842" cy="2507032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41085"/>
              <a:ext cx="3568842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Coleta e armazenamento de dados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3568842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B91E219-AED5-552A-2D07-D06D087D5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155" y="777443"/>
            <a:ext cx="10436932" cy="438410"/>
          </a:xfrm>
        </p:spPr>
        <p:txBody>
          <a:bodyPr/>
          <a:lstStyle/>
          <a:p>
            <a:r>
              <a:rPr lang="pt-BR" sz="4800">
                <a:latin typeface="Cinzel" panose="00000500000000000000" pitchFamily="50" charset="0"/>
              </a:rPr>
              <a:t>Diagrama de solução</a:t>
            </a:r>
            <a:endParaRPr lang="pt-BR" sz="4800" dirty="0">
              <a:latin typeface="Cinzel" panose="00000500000000000000" pitchFamily="50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34AB5C-6600-27A8-BE6F-FE89110A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563" y="1270923"/>
            <a:ext cx="7849064" cy="507217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C85BA3A-63BF-9FF7-6609-7008E8808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556" y="1301749"/>
            <a:ext cx="8156037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48" y="-175689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Vinícola – Coleta de dados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A3248A5-2738-3219-F79B-707440749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401" y="1104533"/>
            <a:ext cx="9175893" cy="4749115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95" y="-193444"/>
            <a:ext cx="10634472" cy="2157984"/>
          </a:xfrm>
        </p:spPr>
        <p:txBody>
          <a:bodyPr/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Nuvem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707438F-1AE6-097C-A36B-AFAE9AAD5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7558" y="1422279"/>
            <a:ext cx="7341432" cy="487710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46" y="-211200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Cliente – Analise dos dados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9106C5-366A-0654-8553-1C72DFF37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ue and white plastic bottle">
            <a:extLst>
              <a:ext uri="{FF2B5EF4-FFF2-40B4-BE49-F238E27FC236}">
                <a16:creationId xmlns:a16="http://schemas.microsoft.com/office/drawing/2014/main" id="{159E391F-2239-C1B5-8400-1626FAE04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19785"/>
          <a:stretch/>
        </p:blipFill>
        <p:spPr bwMode="auto">
          <a:xfrm>
            <a:off x="5905850" y="489856"/>
            <a:ext cx="5738069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Quem somos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FFF9F51-C99F-2DA9-2FE5-1A14F8743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5728C-AF21-2DD9-56FF-C88FED86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87380" cy="1792549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6100" dirty="0">
                <a:latin typeface="Cinzel" panose="00000500000000000000" pitchFamily="50" charset="0"/>
              </a:rPr>
              <a:t>Ferramentas de gestão</a:t>
            </a: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9DA4C-E514-4DAE-5DF3-55A0700A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144" y="976158"/>
            <a:ext cx="5286168" cy="1792553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Discord – </a:t>
            </a:r>
            <a:r>
              <a:rPr lang="en-US" sz="2000"/>
              <a:t>Reuniões semanais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GitHub – Versionamento </a:t>
            </a:r>
            <a:r>
              <a:rPr lang="en-US" sz="2000"/>
              <a:t>do projeto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Planner </a:t>
            </a:r>
            <a:r>
              <a:rPr lang="en-US" sz="2000"/>
              <a:t>– Organização do projeto</a:t>
            </a:r>
            <a:endParaRPr lang="en-US" sz="2000" dirty="0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 descr="Autenticação de operações Git: GitHub suspende o uso de senhas de contas -  SempreUpdate">
            <a:extLst>
              <a:ext uri="{FF2B5EF4-FFF2-40B4-BE49-F238E27FC236}">
                <a16:creationId xmlns:a16="http://schemas.microsoft.com/office/drawing/2014/main" id="{0DBEC286-7A31-3FCE-8605-0E5918F2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07" y="3629713"/>
            <a:ext cx="3611880" cy="20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8583A88-2B2F-0030-0322-A49D3439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49399" y="3970519"/>
            <a:ext cx="3611880" cy="13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scord encerra negociações com a Microsoft sobre venda e pode realizar IPO  | Empresas | Valor Econômico">
            <a:extLst>
              <a:ext uri="{FF2B5EF4-FFF2-40B4-BE49-F238E27FC236}">
                <a16:creationId xmlns:a16="http://schemas.microsoft.com/office/drawing/2014/main" id="{309AC3B4-A0DC-5ABD-F2C6-828C7C8B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791" y="4030727"/>
            <a:ext cx="3611880" cy="12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áfico 7">
            <a:extLst>
              <a:ext uri="{FF2B5EF4-FFF2-40B4-BE49-F238E27FC236}">
                <a16:creationId xmlns:a16="http://schemas.microsoft.com/office/drawing/2014/main" id="{4129F59E-049A-C052-1AE3-209128C9E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18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71342-3774-40F0-2844-A75560E1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8599"/>
            <a:ext cx="6859232" cy="3036555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kern="1000" dirty="0">
                <a:solidFill>
                  <a:srgbClr val="000000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Planilha de Riscos do Projeto</a:t>
            </a:r>
            <a:br>
              <a:rPr lang="pt-BR" sz="2800" b="1" kern="1000" dirty="0">
                <a:solidFill>
                  <a:srgbClr val="0D0D0D"/>
                </a:solidFill>
                <a:effectLst/>
                <a:latin typeface="Cinzel" panose="00000500000000000000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sz="8000" dirty="0">
              <a:latin typeface="Cinzel" panose="00000500000000000000" pitchFamily="50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0AD4F8-E8E5-4783-B7A9-DBB6EF26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47AB4-2CE5-448F-8623-C07F28D2C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7E9036FB-B170-0018-A6A8-F73DF5CE3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6" y="854212"/>
            <a:ext cx="3390635" cy="176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7B5CF4-A4C3-E3F5-D490-2054F4F3B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3" y="2974313"/>
            <a:ext cx="11093379" cy="337624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5B9477A9-C1B5-C6E5-0986-4E4A87C60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89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7CFD-E6A7-44C6-AE6A-54E89177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106" y="518961"/>
            <a:ext cx="12318999" cy="1049864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inzel" panose="00000500000000000000" pitchFamily="50" charset="0"/>
              </a:rPr>
              <a:t>Site institucional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D38DDD-4F3B-B6E5-96D9-FCCB5C0B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36" t="1186" r="960" b="-1186"/>
          <a:stretch/>
        </p:blipFill>
        <p:spPr>
          <a:xfrm>
            <a:off x="483912" y="1604803"/>
            <a:ext cx="8304329" cy="42152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EFA890D-1D20-BCA2-470B-EDD2DE84E4B8}"/>
              </a:ext>
            </a:extLst>
          </p:cNvPr>
          <p:cNvSpPr/>
          <p:nvPr/>
        </p:nvSpPr>
        <p:spPr>
          <a:xfrm>
            <a:off x="8845234" y="1910281"/>
            <a:ext cx="855327" cy="814284"/>
          </a:xfrm>
          <a:prstGeom prst="rect">
            <a:avLst/>
          </a:prstGeom>
          <a:solidFill>
            <a:srgbClr val="1E1E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A84E538-2DAD-DE08-6FCF-EC1010928E59}"/>
              </a:ext>
            </a:extLst>
          </p:cNvPr>
          <p:cNvSpPr/>
          <p:nvPr/>
        </p:nvSpPr>
        <p:spPr>
          <a:xfrm>
            <a:off x="8846504" y="2763721"/>
            <a:ext cx="855327" cy="814284"/>
          </a:xfrm>
          <a:prstGeom prst="rect">
            <a:avLst/>
          </a:prstGeom>
          <a:solidFill>
            <a:srgbClr val="E2B0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7331FDF-69AF-3518-4539-F0E7BAEB5BCB}"/>
              </a:ext>
            </a:extLst>
          </p:cNvPr>
          <p:cNvSpPr/>
          <p:nvPr/>
        </p:nvSpPr>
        <p:spPr>
          <a:xfrm>
            <a:off x="8847774" y="3617161"/>
            <a:ext cx="855327" cy="814284"/>
          </a:xfrm>
          <a:prstGeom prst="rect">
            <a:avLst/>
          </a:prstGeom>
          <a:solidFill>
            <a:srgbClr val="1819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04D8D4-4342-970A-5D4E-50EE5A02143B}"/>
              </a:ext>
            </a:extLst>
          </p:cNvPr>
          <p:cNvSpPr/>
          <p:nvPr/>
        </p:nvSpPr>
        <p:spPr>
          <a:xfrm>
            <a:off x="8855394" y="4481396"/>
            <a:ext cx="855327" cy="8142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619B1F-0E60-C865-954F-164043CF8348}"/>
              </a:ext>
            </a:extLst>
          </p:cNvPr>
          <p:cNvSpPr txBox="1"/>
          <p:nvPr/>
        </p:nvSpPr>
        <p:spPr>
          <a:xfrm flipH="1">
            <a:off x="9768079" y="2093312"/>
            <a:ext cx="115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Cinzel" panose="00000500000000000000" pitchFamily="50" charset="0"/>
              </a:rPr>
              <a:t>#1E1E1E</a:t>
            </a:r>
            <a:endParaRPr lang="pt-BR" dirty="0">
              <a:solidFill>
                <a:srgbClr val="1E1E1E"/>
              </a:solidFill>
              <a:latin typeface="Cinzel" panose="00000500000000000000" pitchFamily="50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1883011-0B4D-8AE5-D536-D16D96DFEF0F}"/>
              </a:ext>
            </a:extLst>
          </p:cNvPr>
          <p:cNvSpPr txBox="1"/>
          <p:nvPr/>
        </p:nvSpPr>
        <p:spPr>
          <a:xfrm>
            <a:off x="9760465" y="2939132"/>
            <a:ext cx="131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E2B024"/>
                </a:solidFill>
                <a:effectLst/>
                <a:latin typeface="Cinzel" panose="00000500000000000000" pitchFamily="50" charset="0"/>
              </a:rPr>
              <a:t>#E2B024</a:t>
            </a:r>
            <a:endParaRPr lang="pt-BR" dirty="0">
              <a:solidFill>
                <a:srgbClr val="E2B024"/>
              </a:solidFill>
              <a:latin typeface="Cinzel" panose="00000500000000000000" pitchFamily="50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418E14-1786-84CF-3555-558683251A47}"/>
              </a:ext>
            </a:extLst>
          </p:cNvPr>
          <p:cNvSpPr txBox="1"/>
          <p:nvPr/>
        </p:nvSpPr>
        <p:spPr>
          <a:xfrm>
            <a:off x="9771895" y="3819242"/>
            <a:ext cx="1168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1E1E1E"/>
                </a:solidFill>
                <a:effectLst/>
                <a:latin typeface="Cinzel" panose="00000500000000000000" pitchFamily="50" charset="0"/>
              </a:rPr>
              <a:t>#18191A</a:t>
            </a:r>
            <a:endParaRPr lang="pt-BR" dirty="0">
              <a:solidFill>
                <a:srgbClr val="1E1E1E"/>
              </a:solidFill>
              <a:latin typeface="Cinzel" panose="00000500000000000000" pitchFamily="50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C954079-4DB4-B504-3B14-48AB237E45D2}"/>
              </a:ext>
            </a:extLst>
          </p:cNvPr>
          <p:cNvSpPr txBox="1"/>
          <p:nvPr/>
        </p:nvSpPr>
        <p:spPr>
          <a:xfrm>
            <a:off x="9791700" y="4719358"/>
            <a:ext cx="200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inzel" panose="00000500000000000000" pitchFamily="50" charset="0"/>
              </a:rPr>
              <a:t>#FFFFFF</a:t>
            </a:r>
          </a:p>
          <a:p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8B634C-A791-A93E-7449-C6D2C307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4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8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8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85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15" name="Rectangle 87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89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91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0F52970-8D91-611F-D083-3C9F89896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87956"/>
              </p:ext>
            </p:extLst>
          </p:nvPr>
        </p:nvGraphicFramePr>
        <p:xfrm>
          <a:off x="5878286" y="668861"/>
          <a:ext cx="5620212" cy="5523094"/>
        </p:xfrm>
        <a:graphic>
          <a:graphicData uri="http://schemas.openxmlformats.org/drawingml/2006/table">
            <a:tbl>
              <a:tblPr firstRow="1" firstCol="1" bandRow="1"/>
              <a:tblGrid>
                <a:gridCol w="1161034">
                  <a:extLst>
                    <a:ext uri="{9D8B030D-6E8A-4147-A177-3AD203B41FA5}">
                      <a16:colId xmlns:a16="http://schemas.microsoft.com/office/drawing/2014/main" val="3761229905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3471767355"/>
                    </a:ext>
                  </a:extLst>
                </a:gridCol>
                <a:gridCol w="1000272">
                  <a:extLst>
                    <a:ext uri="{9D8B030D-6E8A-4147-A177-3AD203B41FA5}">
                      <a16:colId xmlns:a16="http://schemas.microsoft.com/office/drawing/2014/main" val="3780595626"/>
                    </a:ext>
                  </a:extLst>
                </a:gridCol>
                <a:gridCol w="1148936">
                  <a:extLst>
                    <a:ext uri="{9D8B030D-6E8A-4147-A177-3AD203B41FA5}">
                      <a16:colId xmlns:a16="http://schemas.microsoft.com/office/drawing/2014/main" val="2832404946"/>
                    </a:ext>
                  </a:extLst>
                </a:gridCol>
                <a:gridCol w="1161034">
                  <a:extLst>
                    <a:ext uri="{9D8B030D-6E8A-4147-A177-3AD203B41FA5}">
                      <a16:colId xmlns:a16="http://schemas.microsoft.com/office/drawing/2014/main" val="1112651506"/>
                    </a:ext>
                  </a:extLst>
                </a:gridCol>
              </a:tblGrid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UMIDADE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6894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0515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776132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8080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GELADO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76338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2578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832673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84057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FRIO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30301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893996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8,5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11,5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760391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94696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DE ADEGA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62358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92952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13,75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14,5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15,25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454229"/>
                  </a:ext>
                </a:extLst>
              </a:tr>
              <a:tr h="44166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9385"/>
                  </a:ext>
                </a:extLst>
              </a:tr>
              <a:tr h="294780">
                <a:tc grid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TEMPERATURA VINHO FRESCO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259" marR="74259" marT="37130" marB="371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01383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IDEAL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ALERTA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CRÍTICO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90427"/>
                  </a:ext>
                </a:extLst>
              </a:tr>
              <a:tr h="22825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endParaRPr lang="pt-BR" sz="2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  <a:endParaRPr lang="pt-BR" sz="2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35" marR="7735" marT="773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320522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21E8964-20C8-5764-E279-E76C35BCB029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>
                <a:latin typeface="Cinzel" panose="00000500000000000000" pitchFamily="50" charset="0"/>
              </a:rPr>
              <a:t>Analytics s/</a:t>
            </a:r>
          </a:p>
          <a:p>
            <a:pPr algn="ctr"/>
            <a:r>
              <a:rPr lang="pt-BR" sz="4400">
                <a:latin typeface="Cinzel" panose="00000500000000000000" pitchFamily="50" charset="0"/>
              </a:rPr>
              <a:t>Métricas</a:t>
            </a:r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812DAB6-7F29-4519-03C2-8AB7BE1CA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9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A27C6-7603-62D9-6BDA-609DFFD4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06034"/>
            <a:ext cx="11487150" cy="1502242"/>
          </a:xfrm>
        </p:spPr>
        <p:txBody>
          <a:bodyPr/>
          <a:lstStyle/>
          <a:p>
            <a:r>
              <a:rPr lang="pt-BR" sz="4400" dirty="0">
                <a:latin typeface="Cinzel" panose="00000500000000000000" pitchFamily="50" charset="0"/>
              </a:rPr>
              <a:t>Banco de dados - Modelo relacional 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80564A8-B9A2-2AF0-7CF0-6B391B407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23A578A9-66E7-5704-B0BC-9F178DC1F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31" y="1366575"/>
            <a:ext cx="9487763" cy="49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Título 1">
            <a:extLst>
              <a:ext uri="{FF2B5EF4-FFF2-40B4-BE49-F238E27FC236}">
                <a16:creationId xmlns:a16="http://schemas.microsoft.com/office/drawing/2014/main" id="{011C585C-4A31-FFAB-D858-96BA51AE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Cinzel" panose="00000500000000000000" pitchFamily="50" charset="0"/>
              </a:rPr>
              <a:t>API</a:t>
            </a:r>
          </a:p>
        </p:txBody>
      </p:sp>
      <p:cxnSp>
        <p:nvCxnSpPr>
          <p:cNvPr id="1047" name="Straight Connector 103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upload.wikimedia.org/wikipedia/commons/thumb/d/...">
            <a:extLst>
              <a:ext uri="{FF2B5EF4-FFF2-40B4-BE49-F238E27FC236}">
                <a16:creationId xmlns:a16="http://schemas.microsoft.com/office/drawing/2014/main" id="{8FA7EC58-0066-8CAA-F847-16F81EF8C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0694" y="1411127"/>
            <a:ext cx="6588977" cy="403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103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1940CC4-E1B0-6D36-557F-45F7FAAA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81" y="3426498"/>
            <a:ext cx="2096611" cy="2061029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891A73D-46FF-0F0D-214D-9A65C3D42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6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2F676A-C1DD-1126-43A5-16B635CE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sz="5300" dirty="0">
                <a:latin typeface="Cinzel" panose="00000500000000000000" pitchFamily="50" charset="0"/>
              </a:rPr>
              <a:t>Conclusão</a:t>
            </a:r>
            <a:endParaRPr lang="pt-BR" dirty="0">
              <a:latin typeface="Cinzel" panose="000005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D180BC-5DE9-76B3-A9B9-A024E2C0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Podemos concluir que o projeto ajudará as vinícolas a terem um desempenho melhor durante o armazenamento dos vinhos.</a:t>
            </a:r>
            <a:endParaRPr lang="pt-BR" sz="2000" dirty="0"/>
          </a:p>
        </p:txBody>
      </p:sp>
      <p:pic>
        <p:nvPicPr>
          <p:cNvPr id="2050" name="Picture 2" descr="organized bottles on shelf">
            <a:extLst>
              <a:ext uri="{FF2B5EF4-FFF2-40B4-BE49-F238E27FC236}">
                <a16:creationId xmlns:a16="http://schemas.microsoft.com/office/drawing/2014/main" id="{D8BC8570-67C3-449E-D62A-DDB71681D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r="6194"/>
          <a:stretch/>
        </p:blipFill>
        <p:spPr bwMode="auto">
          <a:xfrm>
            <a:off x="5040694" y="489856"/>
            <a:ext cx="6588977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6A9FE31-8E40-4AAC-8B90-1AD6D7520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52CE755F-6139-4A64-8874-30A9A3EF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D54027B6-C1B5-BFE4-56D2-1943A3990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Nossa equipe</a:t>
            </a:r>
            <a:endParaRPr lang="pt-BR" sz="4400" dirty="0">
              <a:latin typeface="Cinzel" panose="00000500000000000000" pitchFamily="50" charset="0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F065C99-4993-B377-AC37-D0EFB145E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2" name="Espaço Reservado para Conteúdo 3">
            <a:extLst>
              <a:ext uri="{FF2B5EF4-FFF2-40B4-BE49-F238E27FC236}">
                <a16:creationId xmlns:a16="http://schemas.microsoft.com/office/drawing/2014/main" id="{CCD42387-123F-1150-983A-1E3A023D8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94981"/>
              </p:ext>
            </p:extLst>
          </p:nvPr>
        </p:nvGraphicFramePr>
        <p:xfrm>
          <a:off x="2705847" y="1425389"/>
          <a:ext cx="10507663" cy="437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áfico 4">
            <a:extLst>
              <a:ext uri="{FF2B5EF4-FFF2-40B4-BE49-F238E27FC236}">
                <a16:creationId xmlns:a16="http://schemas.microsoft.com/office/drawing/2014/main" id="{27CE4C44-0E65-E8ED-3F1D-EAF515F3E8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20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22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24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26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68" name="Rectangle 2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30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32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AF2D108-6F17-CBC2-72CD-E2B4291E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Sobre a empresa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85167A1-1FC3-A6D6-EEF7-B49491B8E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413918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áfico 3">
            <a:extLst>
              <a:ext uri="{FF2B5EF4-FFF2-40B4-BE49-F238E27FC236}">
                <a16:creationId xmlns:a16="http://schemas.microsoft.com/office/drawing/2014/main" id="{5BC6A090-84B3-DA0F-7028-8993FE6F4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5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83C770-7086-6D1A-AE2D-0147B961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183" y="659381"/>
            <a:ext cx="5469998" cy="5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C746BE39-90D8-5ADB-ECBA-F42E64B4E6A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Mundial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5FFF748-CC30-CF7D-AF7A-8809F3DB1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8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80" name="Straight Connector 208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3D2F40A2-E7B9-DFFE-1252-7B13943E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1902" y="495300"/>
            <a:ext cx="7081297" cy="58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1" name="Straight Connector 208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89CA9015-41D7-C081-4F0B-910949F98E21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No Brasil o numero de consumidores cresceu de 22 milhões em 2010 para 39 milhões em 2020 </a:t>
            </a:r>
          </a:p>
          <a:p>
            <a:endParaRPr lang="pt-B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000" dirty="0"/>
              <a:t>O mercado de vinhos no Brasil ainda está amadurecendo</a:t>
            </a:r>
          </a:p>
          <a:p>
            <a:pPr algn="ctr"/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F503B11-EC75-08D9-1B85-F33BDDF4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5" name="Straight Connector 721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6" name="Straight Connector 721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7" name="Straight Connector 722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9" name="Straight Connector 722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7221" name="Rectangle 722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2" name="Picture 4" descr="O Topo Consumo Medio De Vinho No Brasil">
            <a:extLst>
              <a:ext uri="{FF2B5EF4-FFF2-40B4-BE49-F238E27FC236}">
                <a16:creationId xmlns:a16="http://schemas.microsoft.com/office/drawing/2014/main" id="{5E7F3FF3-2030-A688-BF41-9484C5F2AB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r="1" b="12750"/>
          <a:stretch/>
        </p:blipFill>
        <p:spPr bwMode="auto">
          <a:xfrm>
            <a:off x="4421080" y="479394"/>
            <a:ext cx="7221789" cy="57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23" name="Straight Connector 722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25" name="Straight Connector 72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CBA44077-1F9A-9E54-A25A-9BCA8A610777}"/>
              </a:ext>
            </a:extLst>
          </p:cNvPr>
          <p:cNvSpPr txBox="1">
            <a:spLocks/>
          </p:cNvSpPr>
          <p:nvPr/>
        </p:nvSpPr>
        <p:spPr>
          <a:xfrm>
            <a:off x="678955" y="976152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>
                <a:latin typeface="Cinzel" panose="00000500000000000000" pitchFamily="50" charset="0"/>
              </a:rPr>
              <a:t>Contexto</a:t>
            </a:r>
          </a:p>
          <a:p>
            <a:pPr algn="ctr"/>
            <a:r>
              <a:rPr lang="pt-BR" sz="4400" dirty="0">
                <a:latin typeface="Cinzel" panose="00000500000000000000" pitchFamily="50" charset="0"/>
              </a:rPr>
              <a:t>Brasil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71E6B36-86FD-CAC7-6507-CD26629F4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B47ECE-89D9-63EA-D6BE-EE3710F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456044"/>
            <a:ext cx="5783551" cy="1859318"/>
          </a:xfrm>
        </p:spPr>
        <p:txBody>
          <a:bodyPr>
            <a:normAutofit/>
          </a:bodyPr>
          <a:lstStyle/>
          <a:p>
            <a:r>
              <a:rPr lang="pt-BR" sz="4800" dirty="0">
                <a:latin typeface="Cinzel" panose="00000500000000000000" pitchFamily="50" charset="0"/>
              </a:rPr>
              <a:t>Problema -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7AA84-371A-ECFC-35AF-9B4F2AEF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45" y="2829414"/>
            <a:ext cx="5189963" cy="2470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Atualmente cerca de 25% dos vinhos produzidos são perdidos no armazenamento.</a:t>
            </a:r>
          </a:p>
          <a:p>
            <a:r>
              <a:rPr lang="pt-BR" sz="2000" dirty="0"/>
              <a:t>Principais problemas: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temperatura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umidade</a:t>
            </a:r>
          </a:p>
        </p:txBody>
      </p:sp>
      <p:pic>
        <p:nvPicPr>
          <p:cNvPr id="1026" name="Picture 2" descr="brown wooden barrels in a room">
            <a:extLst>
              <a:ext uri="{FF2B5EF4-FFF2-40B4-BE49-F238E27FC236}">
                <a16:creationId xmlns:a16="http://schemas.microsoft.com/office/drawing/2014/main" id="{A4F9D0EE-3030-6DC0-52AA-CD3ECFF40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583"/>
          <a:stretch/>
        </p:blipFill>
        <p:spPr bwMode="auto">
          <a:xfrm>
            <a:off x="6280340" y="489856"/>
            <a:ext cx="5349331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8D4C0D44-2F8E-3650-23F6-92BC0173E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19BE8-82DF-D0D3-BD80-7ECFDB93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2409107"/>
            <a:ext cx="4830530" cy="2498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/>
              <a:t>Cada tipo de vinho deve ser armazenado em temperatura diferentes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783413-3997-AF40-72D7-5F46904B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187" y="2434504"/>
            <a:ext cx="6161517" cy="36198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6028B269-2CA4-96ED-BF66-478E2A994486}"/>
              </a:ext>
            </a:extLst>
          </p:cNvPr>
          <p:cNvSpPr txBox="1">
            <a:spLocks/>
          </p:cNvSpPr>
          <p:nvPr/>
        </p:nvSpPr>
        <p:spPr>
          <a:xfrm>
            <a:off x="486639" y="597330"/>
            <a:ext cx="11117072" cy="1168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Temperatura alta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0A1D729-D866-2D33-64BF-4C55E329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96" y="6238875"/>
            <a:ext cx="4476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923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332A1D"/>
      </a:dk2>
      <a:lt2>
        <a:srgbClr val="E4E2E8"/>
      </a:lt2>
      <a:accent1>
        <a:srgbClr val="93A96B"/>
      </a:accent1>
      <a:accent2>
        <a:srgbClr val="A7A259"/>
      </a:accent2>
      <a:accent3>
        <a:srgbClr val="C89762"/>
      </a:accent3>
      <a:accent4>
        <a:srgbClr val="CC766C"/>
      </a:accent4>
      <a:accent5>
        <a:srgbClr val="D587A0"/>
      </a:accent5>
      <a:accent6>
        <a:srgbClr val="CC6CB3"/>
      </a:accent6>
      <a:hlink>
        <a:srgbClr val="8169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F82C1A2A9DBC44B54E2BCA337F1687" ma:contentTypeVersion="8" ma:contentTypeDescription="Crie um novo documento." ma:contentTypeScope="" ma:versionID="3bafef0afc3134d03b095d58fbf03849">
  <xsd:schema xmlns:xsd="http://www.w3.org/2001/XMLSchema" xmlns:xs="http://www.w3.org/2001/XMLSchema" xmlns:p="http://schemas.microsoft.com/office/2006/metadata/properties" xmlns:ns2="6b78b80f-7f03-4de9-9082-b71dc479ec2d" xmlns:ns3="6f2b1b12-09c4-44f5-a8ca-cf5adef6c0c9" targetNamespace="http://schemas.microsoft.com/office/2006/metadata/properties" ma:root="true" ma:fieldsID="98a326adaaea61ddcb4d80c35462cabd" ns2:_="" ns3:_="">
    <xsd:import namespace="6b78b80f-7f03-4de9-9082-b71dc479ec2d"/>
    <xsd:import namespace="6f2b1b12-09c4-44f5-a8ca-cf5adef6c0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8b80f-7f03-4de9-9082-b71dc479e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7b9497d1-976c-460c-b354-1ae52b23e8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b1b12-09c4-44f5-a8ca-cf5adef6c0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0a4c770-5518-4bb8-b1a2-fc01fd823104}" ma:internalName="TaxCatchAll" ma:showField="CatchAllData" ma:web="6f2b1b12-09c4-44f5-a8ca-cf5adef6c0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f2b1b12-09c4-44f5-a8ca-cf5adef6c0c9" xsi:nil="true"/>
    <lcf76f155ced4ddcb4097134ff3c332f xmlns="6b78b80f-7f03-4de9-9082-b71dc479ec2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938584-C581-47A9-961F-E5F7D07FFB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78b80f-7f03-4de9-9082-b71dc479ec2d"/>
    <ds:schemaRef ds:uri="6f2b1b12-09c4-44f5-a8ca-cf5adef6c0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90B532-8BA4-49E5-85B8-D6F6D9008E11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6f2b1b12-09c4-44f5-a8ca-cf5adef6c0c9"/>
    <ds:schemaRef ds:uri="http://schemas.openxmlformats.org/package/2006/metadata/core-properties"/>
    <ds:schemaRef ds:uri="6b78b80f-7f03-4de9-9082-b71dc479ec2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539E857-33BE-4F10-9477-2FD5C7F4E8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2174</TotalTime>
  <Words>408</Words>
  <Application>Microsoft Office PowerPoint</Application>
  <PresentationFormat>Widescreen</PresentationFormat>
  <Paragraphs>158</Paragraphs>
  <Slides>26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LevelVTI</vt:lpstr>
      <vt:lpstr>GodWine</vt:lpstr>
      <vt:lpstr>Apresentação do PowerPoint</vt:lpstr>
      <vt:lpstr>Apresentação do PowerPoint</vt:lpstr>
      <vt:lpstr>Sobre a empresa</vt:lpstr>
      <vt:lpstr>Apresentação do PowerPoint</vt:lpstr>
      <vt:lpstr>Apresentação do PowerPoint</vt:lpstr>
      <vt:lpstr>Apresentação do PowerPoint</vt:lpstr>
      <vt:lpstr>Problema - Brasil</vt:lpstr>
      <vt:lpstr>Apresentação do PowerPoint</vt:lpstr>
      <vt:lpstr>Apresentação do PowerPoint</vt:lpstr>
      <vt:lpstr>Apresentação do PowerPoint</vt:lpstr>
      <vt:lpstr>Problema – Sair da vinícola</vt:lpstr>
      <vt:lpstr>Nossa solução</vt:lpstr>
      <vt:lpstr>Por que comprar nossa solução</vt:lpstr>
      <vt:lpstr>Apresentação do PowerPoint</vt:lpstr>
      <vt:lpstr>Diagrama de solução</vt:lpstr>
      <vt:lpstr>Vinícola – Coleta de dados</vt:lpstr>
      <vt:lpstr>Nuvem</vt:lpstr>
      <vt:lpstr>Cliente – Analise dos dados</vt:lpstr>
      <vt:lpstr>Ferramentas de gestão</vt:lpstr>
      <vt:lpstr>Planilha de Riscos do Projeto </vt:lpstr>
      <vt:lpstr>Site institucional</vt:lpstr>
      <vt:lpstr>Apresentação do PowerPoint</vt:lpstr>
      <vt:lpstr>Banco de dados - Modelo relacional </vt:lpstr>
      <vt:lpstr>API</vt:lpstr>
      <vt:lpstr>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GodWine</dc:title>
  <dc:creator>MATHEUS RIBEIRO .</dc:creator>
  <cp:lastModifiedBy>MATHEUS RIBEIRO .</cp:lastModifiedBy>
  <cp:revision>19</cp:revision>
  <dcterms:created xsi:type="dcterms:W3CDTF">2022-10-08T18:39:03Z</dcterms:created>
  <dcterms:modified xsi:type="dcterms:W3CDTF">2022-10-23T17:27:21Z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0x010100DEF508B21CBF874889FD89257544D6AE</vt:lpwstr>
  </property>
  <property fmtid="{D5CDD505-2E9C-101B-9397-08002B2CF9AE}" pid="3" name="MediaServiceImageTags">
    <vt:lpwstr/>
  </property>
</Properties>
</file>